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43" r:id="rId2"/>
    <p:sldId id="345" r:id="rId3"/>
    <p:sldId id="346" r:id="rId4"/>
    <p:sldId id="347" r:id="rId5"/>
    <p:sldId id="348" r:id="rId6"/>
    <p:sldId id="349" r:id="rId7"/>
    <p:sldId id="351" r:id="rId8"/>
    <p:sldId id="350" r:id="rId9"/>
    <p:sldId id="352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117081-8FD9-43BF-9E45-1CA9ED20EE5F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C2C57E-B597-4F03-820B-9609D3422F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7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C27EB4-D0C6-8EE3-3D9A-97C44F2E62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7EC512-CC35-73DC-0D67-5601B9258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BBFC5B-B71A-DE4C-79FC-943D97904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F1C57D-3902-B131-D834-72310A27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60002D-DF96-118C-1780-6A2BF1E2F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719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B3131-2A60-8D67-CE01-13A6717C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D3B63B-41A4-1CC5-875D-2B6CA664E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6D7628-4A7A-56CF-FDBC-A15F886FB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86587A-A8C6-0FA2-6B0D-F5F65E671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4AB6D6-F8D6-51B2-2B8D-8667EA4B7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329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ADE7CEF-C8AF-6625-BA3C-2FEF9BF8E9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599B5B-889F-AAFE-2152-12850A65E6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32F179-417A-3ACA-1927-AFCD82914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68A669-AC67-3758-CC5B-3F69E15EA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634569-6EB2-C21D-25A4-DB5BF0D80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304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303AB-7405-F2D7-385F-04ECFAEC5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07815B-5866-A989-7CDC-7A198E35F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830D2A-7B60-A633-F47F-B316AF78E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37E97D-E1CF-6677-6188-96D624565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5163D4-9069-CCBF-344D-60DB08247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117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8E39C-16DB-2D45-48F4-77742CC49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95C8B0-4AF8-2826-47F3-2ED405A15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B946CA-2649-6C28-EF57-56A4FBA23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1B821F-C83A-44FD-35F6-EF4BA53C7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06F92E-9A2F-EB5D-52C8-9CE319F1F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040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4E24A0-5046-1B6F-639B-7EC4575DE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792AFC-3930-3116-6133-49237AAF3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027BC-3F6D-039E-D8D0-33D1FD7BE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E377CA-DF79-F11C-871E-A2BEEB69B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4CF2A2-830A-07C3-13CC-346E98FCB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B94B0C-7733-C18E-DF20-8499403F3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285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28C91E-44D7-B384-6FDB-1D9403089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F5E9D2-546F-3700-555A-1D46410EC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37FC01-318A-B1E6-5474-56291D79C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6FA8A7F-6956-2DC3-EAD9-3D67F3057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6C2807-E0C4-208B-3444-8CC3D3DD72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3AD181E-9D01-FADF-FCA6-EBF65CB27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EFB996C-6399-0A11-6D1C-8E3A3F095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756680-C150-3436-6F9C-57C97A9BD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334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81C067-D44B-7B37-0AE5-5850B796C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21934FD-5A63-8248-AB14-8AA5FAF8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A8B346-2253-ED46-B50E-2D732D63E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52AF40-A7B7-7E82-EFFE-9E8743164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265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69E8B00-F391-C8C9-496B-FF857A3ED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2D65E36-9EB7-5EB5-FA35-78E92C98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CFBE54-D327-40B1-A13E-51F03A0CF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857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418D31-5C5F-E118-24A4-A21BE4175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8749D-A952-4324-4C07-E96F0E258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B0A5B4-2B11-8955-E820-38D0501EF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88EDC5-1D78-EE58-5FAE-F963354F3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CDB3F7-A1E6-B9F5-4403-7CC14083C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316FB2-C266-8256-F3B1-2F28327F5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493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D9427F-4EF0-3CDF-9E9B-8B17A3A60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679D7F-AEF4-CA98-701B-3A8B36BCD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7415A7-48CE-76B7-97A2-59BB28749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70672E-A6C8-FEB3-EA1D-E619C5936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1C3E01-5359-3ADC-CA97-1A436D564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871D3-DABC-634F-51A2-08881EA92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37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6B2FD2B-EF84-B98A-165E-355928D19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C946E8-B030-3A9E-7285-F899DE423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155ECE-301C-BBE6-0090-FDD2B704A6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18736-3876-44B2-8390-6C08CD34B9E5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4EBB08-7F5C-A8D0-2603-975F51826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C37AC9-7FFE-F97E-8177-AD497192F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DB9C4-5911-440F-98EC-F8DCCDC2A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823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1drv.ms/f/c/be5a227c0595c92e/Es4zfaQBNmBFmXlBoXR9krIB1_WnnVyKk-1whe9H3UNl9w?e=tXP4md" TargetMode="External"/><Relationship Id="rId2" Type="http://schemas.openxmlformats.org/officeDocument/2006/relationships/hyperlink" Target="https://1drv.ms/f/c/be5a227c0595c92e/Ev1NoBRAvZpGkRtg3SL8aFgBiFciPBscr2u5mQYocG4F_Q?e=rhUHuZ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E574292A-A282-3CF1-6FCD-94D53EBA55F9}"/>
              </a:ext>
            </a:extLst>
          </p:cNvPr>
          <p:cNvSpPr txBox="1">
            <a:spLocks/>
          </p:cNvSpPr>
          <p:nvPr/>
        </p:nvSpPr>
        <p:spPr>
          <a:xfrm>
            <a:off x="319817" y="310952"/>
            <a:ext cx="10571501" cy="783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>
                <a:latin typeface="Franklin Gothic"/>
                <a:ea typeface="맑은 고딕"/>
              </a:rPr>
              <a:t>01 </a:t>
            </a:r>
            <a:r>
              <a:rPr lang="ko-KR" altLang="en-US" sz="3600" b="1" dirty="0">
                <a:latin typeface="Franklin Gothic"/>
                <a:ea typeface="맑은 고딕"/>
              </a:rPr>
              <a:t>실행 방법 </a:t>
            </a:r>
            <a:r>
              <a:rPr lang="en-US" altLang="ko-KR" sz="3600" b="1" dirty="0">
                <a:latin typeface="Franklin Gothic"/>
                <a:ea typeface="맑은 고딕"/>
              </a:rPr>
              <a:t>(</a:t>
            </a:r>
            <a:r>
              <a:rPr lang="ko-KR" altLang="en-US" sz="3600" b="1" dirty="0">
                <a:latin typeface="Franklin Gothic"/>
                <a:ea typeface="맑은 고딕"/>
              </a:rPr>
              <a:t>설치</a:t>
            </a:r>
            <a:r>
              <a:rPr lang="en-US" altLang="ko-KR" sz="3600" b="1" dirty="0">
                <a:latin typeface="Franklin Gothic"/>
                <a:ea typeface="맑은 고딕"/>
              </a:rPr>
              <a:t>1)</a:t>
            </a:r>
            <a:endParaRPr lang="en-US" altLang="ko-KR" sz="4400" b="1" dirty="0">
              <a:solidFill>
                <a:schemeClr val="bg1">
                  <a:lumMod val="50000"/>
                </a:schemeClr>
              </a:solidFill>
              <a:latin typeface="Franklin Gothic"/>
              <a:ea typeface="맑은 고딕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9C590F9-72CA-17DC-4770-39E08A7040EB}"/>
              </a:ext>
            </a:extLst>
          </p:cNvPr>
          <p:cNvCxnSpPr>
            <a:cxnSpLocks/>
          </p:cNvCxnSpPr>
          <p:nvPr/>
        </p:nvCxnSpPr>
        <p:spPr>
          <a:xfrm>
            <a:off x="441454" y="1089568"/>
            <a:ext cx="11236403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066538F-5738-6113-34E3-29867339F86A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CE6DDA8-2BDB-6554-50E6-0CF6CF43C512}"/>
              </a:ext>
            </a:extLst>
          </p:cNvPr>
          <p:cNvSpPr/>
          <p:nvPr/>
        </p:nvSpPr>
        <p:spPr>
          <a:xfrm>
            <a:off x="1591415" y="1425592"/>
            <a:ext cx="9009171" cy="23768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28F64A-1000-F378-B648-10CBAB9CDC8D}"/>
              </a:ext>
            </a:extLst>
          </p:cNvPr>
          <p:cNvSpPr txBox="1"/>
          <p:nvPr/>
        </p:nvSpPr>
        <p:spPr>
          <a:xfrm>
            <a:off x="1591415" y="1425593"/>
            <a:ext cx="2386818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  <a:ea typeface="맑은 고딕"/>
              </a:rPr>
              <a:t>URL</a:t>
            </a:r>
            <a:r>
              <a:rPr lang="ko-KR" altLang="en-US" sz="1400" b="1" dirty="0">
                <a:latin typeface="Franklin Gothic"/>
                <a:ea typeface="맑은 고딕"/>
              </a:rPr>
              <a:t> 다운로드</a:t>
            </a:r>
            <a:endParaRPr lang="ko-KR" altLang="en-US" sz="1400" b="1" dirty="0">
              <a:latin typeface="Franklin Gothic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FE5D8EB-840C-854D-67E6-366875B11622}"/>
              </a:ext>
            </a:extLst>
          </p:cNvPr>
          <p:cNvSpPr txBox="1"/>
          <p:nvPr/>
        </p:nvSpPr>
        <p:spPr>
          <a:xfrm>
            <a:off x="1798136" y="1996620"/>
            <a:ext cx="8196890" cy="160043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latin typeface="Franklin Gothic"/>
              </a:rPr>
              <a:t>서버 프로젝트</a:t>
            </a:r>
            <a:r>
              <a:rPr lang="en-US" altLang="ko-KR" sz="1400" b="1" dirty="0">
                <a:latin typeface="Franklin Gothic"/>
              </a:rPr>
              <a:t> </a:t>
            </a:r>
            <a:r>
              <a:rPr lang="en-US" altLang="ko-KR" sz="1400" b="1" dirty="0">
                <a:latin typeface="Franklin Gothic"/>
                <a:hlinkClick r:id="rId2"/>
              </a:rPr>
              <a:t>https://1drv.ms/f/c/be5a227c0595c92e/Ev1NoBRAvZpGkRtg3SL8aFgBiFciPBscr2u5mQYocG4F_Q?e=rhUHuZ</a:t>
            </a:r>
            <a:endParaRPr lang="en-US" altLang="ko-KR" sz="1400" b="1" dirty="0">
              <a:latin typeface="Franklin Gothic"/>
            </a:endParaRPr>
          </a:p>
          <a:p>
            <a:endParaRPr lang="en-US" altLang="ko-KR" sz="1400" b="1" dirty="0">
              <a:latin typeface="Franklin Gothic"/>
            </a:endParaRPr>
          </a:p>
          <a:p>
            <a:r>
              <a:rPr lang="ko-KR" altLang="en-US" sz="1400" b="1" dirty="0">
                <a:latin typeface="Franklin Gothic"/>
              </a:rPr>
              <a:t>클라이언트 프로젝트</a:t>
            </a:r>
            <a:endParaRPr lang="en-US" altLang="ko-KR" sz="1400" b="1" dirty="0">
              <a:latin typeface="Franklin Gothic"/>
            </a:endParaRPr>
          </a:p>
          <a:p>
            <a:r>
              <a:rPr lang="en-US" altLang="ko-KR" sz="1400" b="1" dirty="0">
                <a:latin typeface="Franklin Gothic"/>
                <a:hlinkClick r:id="rId3"/>
              </a:rPr>
              <a:t>https://1drv.ms/f/c/be5a227c0595c92e/Es4zfaQBNmBFmXlBoXR9krIB1_WnnVyKk-1whe9H3UNl9w?e=tXP4md</a:t>
            </a:r>
            <a:endParaRPr lang="en-US" altLang="ko-KR" sz="1400" b="1" dirty="0">
              <a:latin typeface="Franklin Gothic"/>
            </a:endParaRPr>
          </a:p>
          <a:p>
            <a:endParaRPr lang="ko-KR" altLang="en-US" sz="1400" b="1" dirty="0">
              <a:latin typeface="Franklin Gothic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241BC5C-1CB2-AA6F-1695-97D5862B5A5E}"/>
              </a:ext>
            </a:extLst>
          </p:cNvPr>
          <p:cNvSpPr/>
          <p:nvPr/>
        </p:nvSpPr>
        <p:spPr>
          <a:xfrm>
            <a:off x="1591414" y="3936199"/>
            <a:ext cx="9009171" cy="23768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C6A91D3-9B45-78A7-3756-5FE8459488A0}"/>
              </a:ext>
            </a:extLst>
          </p:cNvPr>
          <p:cNvSpPr txBox="1"/>
          <p:nvPr/>
        </p:nvSpPr>
        <p:spPr>
          <a:xfrm>
            <a:off x="1591414" y="3936200"/>
            <a:ext cx="2386818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400" b="1" dirty="0">
                <a:latin typeface="Franklin Gothic"/>
                <a:ea typeface="맑은 고딕"/>
              </a:rPr>
              <a:t>모든 파일 다운로드</a:t>
            </a:r>
            <a:endParaRPr lang="ko-KR" altLang="en-US" sz="1400" b="1" dirty="0">
              <a:latin typeface="Franklin Gothic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E453E88C-C560-1CD2-D915-67FB54BB4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9386" y="4571999"/>
            <a:ext cx="3902966" cy="137248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65511145-8EAE-F0BC-E7B5-8A1A41539C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628509"/>
            <a:ext cx="4267503" cy="113992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7979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BCDA6-8BF6-7EAB-9DC4-D8B959886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D45D6A49-8ED2-14E1-71C2-7C0E2AA84412}"/>
              </a:ext>
            </a:extLst>
          </p:cNvPr>
          <p:cNvSpPr txBox="1">
            <a:spLocks/>
          </p:cNvSpPr>
          <p:nvPr/>
        </p:nvSpPr>
        <p:spPr>
          <a:xfrm>
            <a:off x="319817" y="310952"/>
            <a:ext cx="10571501" cy="783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>
                <a:latin typeface="Franklin Gothic"/>
                <a:ea typeface="맑은 고딕"/>
              </a:rPr>
              <a:t>01 </a:t>
            </a:r>
            <a:r>
              <a:rPr lang="ko-KR" altLang="en-US" sz="3600" b="1" dirty="0">
                <a:latin typeface="Franklin Gothic"/>
                <a:ea typeface="맑은 고딕"/>
              </a:rPr>
              <a:t>실행 방법 </a:t>
            </a:r>
            <a:r>
              <a:rPr lang="en-US" altLang="ko-KR" sz="3600" b="1" dirty="0">
                <a:latin typeface="Franklin Gothic"/>
                <a:ea typeface="맑은 고딕"/>
              </a:rPr>
              <a:t>(</a:t>
            </a:r>
            <a:r>
              <a:rPr lang="ko-KR" altLang="en-US" sz="3600" b="1" dirty="0">
                <a:latin typeface="Franklin Gothic"/>
                <a:ea typeface="맑은 고딕"/>
              </a:rPr>
              <a:t>설치</a:t>
            </a:r>
            <a:r>
              <a:rPr lang="en-US" altLang="ko-KR" sz="3600" b="1" dirty="0">
                <a:latin typeface="Franklin Gothic"/>
                <a:ea typeface="맑은 고딕"/>
              </a:rPr>
              <a:t>2)</a:t>
            </a:r>
            <a:endParaRPr lang="en-US" altLang="ko-KR" sz="4400" b="1" dirty="0">
              <a:solidFill>
                <a:schemeClr val="bg1">
                  <a:lumMod val="50000"/>
                </a:schemeClr>
              </a:solidFill>
              <a:latin typeface="Franklin Gothic"/>
              <a:ea typeface="맑은 고딕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96B1E73-07BD-6581-C15D-90B965D5973C}"/>
              </a:ext>
            </a:extLst>
          </p:cNvPr>
          <p:cNvCxnSpPr>
            <a:cxnSpLocks/>
          </p:cNvCxnSpPr>
          <p:nvPr/>
        </p:nvCxnSpPr>
        <p:spPr>
          <a:xfrm>
            <a:off x="441454" y="1089568"/>
            <a:ext cx="11236403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EFF51AE-48A0-DE6A-822E-DBD5EE754E43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E343D6F-B55D-8A90-2AD1-45BC2E3DA121}"/>
              </a:ext>
            </a:extLst>
          </p:cNvPr>
          <p:cNvSpPr/>
          <p:nvPr/>
        </p:nvSpPr>
        <p:spPr>
          <a:xfrm>
            <a:off x="1591415" y="1425592"/>
            <a:ext cx="9009171" cy="23768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8EE736-9EAE-6783-BFE7-11F3F09C2D3C}"/>
              </a:ext>
            </a:extLst>
          </p:cNvPr>
          <p:cNvSpPr txBox="1"/>
          <p:nvPr/>
        </p:nvSpPr>
        <p:spPr>
          <a:xfrm>
            <a:off x="1591415" y="1425593"/>
            <a:ext cx="2386818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  <a:ea typeface="맑은 고딕"/>
              </a:rPr>
              <a:t>*</a:t>
            </a:r>
            <a:r>
              <a:rPr lang="ko-KR" altLang="en-US" sz="1400" b="1" dirty="0">
                <a:latin typeface="Franklin Gothic"/>
                <a:ea typeface="맑은 고딕"/>
              </a:rPr>
              <a:t>의심스러운 파일 무시</a:t>
            </a:r>
            <a:endParaRPr lang="ko-KR" altLang="en-US" sz="1400" b="1" dirty="0">
              <a:latin typeface="Franklin Gothic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A6D4DAA-2DDF-6D8B-5FFD-2188FB2C1DD6}"/>
              </a:ext>
            </a:extLst>
          </p:cNvPr>
          <p:cNvSpPr/>
          <p:nvPr/>
        </p:nvSpPr>
        <p:spPr>
          <a:xfrm>
            <a:off x="1591414" y="3936199"/>
            <a:ext cx="9009171" cy="18322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75E449-A7BE-1CC7-BE7D-83FBE94716B8}"/>
              </a:ext>
            </a:extLst>
          </p:cNvPr>
          <p:cNvSpPr txBox="1"/>
          <p:nvPr/>
        </p:nvSpPr>
        <p:spPr>
          <a:xfrm>
            <a:off x="1591414" y="3936200"/>
            <a:ext cx="2386818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400" b="1" dirty="0">
                <a:latin typeface="Franklin Gothic"/>
                <a:ea typeface="맑은 고딕"/>
              </a:rPr>
              <a:t>다운로드 후 압축 해제</a:t>
            </a:r>
            <a:endParaRPr lang="ko-KR" altLang="en-US" sz="1400" b="1" dirty="0">
              <a:latin typeface="Franklin Gothic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CDFD679-83D9-AFC3-4800-64C3988FC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3900" y="1864507"/>
            <a:ext cx="5731510" cy="142049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FB19836-6F99-85B7-EF91-C9D87D037145}"/>
              </a:ext>
            </a:extLst>
          </p:cNvPr>
          <p:cNvSpPr/>
          <p:nvPr/>
        </p:nvSpPr>
        <p:spPr>
          <a:xfrm>
            <a:off x="6701309" y="2620021"/>
            <a:ext cx="1473970" cy="385732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B5D412C-D1CB-88E9-0A5A-003360F6E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390" y="4488011"/>
            <a:ext cx="5731510" cy="51054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4AAF59-3BA0-EA30-B34C-DEB6A1BD8F5E}"/>
              </a:ext>
            </a:extLst>
          </p:cNvPr>
          <p:cNvSpPr txBox="1"/>
          <p:nvPr/>
        </p:nvSpPr>
        <p:spPr>
          <a:xfrm>
            <a:off x="1961210" y="5235999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 err="1">
                <a:latin typeface="Franklin Gothic"/>
              </a:rPr>
              <a:t>압집으로는</a:t>
            </a:r>
            <a:r>
              <a:rPr lang="ko-KR" altLang="en-US" sz="1400" b="1" dirty="0">
                <a:latin typeface="Franklin Gothic"/>
              </a:rPr>
              <a:t> 압축 해제가 안될 수 있으니 </a:t>
            </a:r>
            <a:r>
              <a:rPr lang="en-US" altLang="ko-KR" sz="1400" b="1" dirty="0">
                <a:latin typeface="Franklin Gothic"/>
              </a:rPr>
              <a:t>7Zip </a:t>
            </a:r>
            <a:r>
              <a:rPr lang="ko-KR" altLang="en-US" sz="1400" b="1" dirty="0">
                <a:latin typeface="Franklin Gothic"/>
              </a:rPr>
              <a:t>사용을 </a:t>
            </a:r>
            <a:r>
              <a:rPr lang="ko-KR" altLang="en-US" sz="1400" b="1" dirty="0" err="1">
                <a:latin typeface="Franklin Gothic"/>
              </a:rPr>
              <a:t>권장드립니다</a:t>
            </a:r>
            <a:r>
              <a:rPr lang="en-US" altLang="ko-KR" sz="1400" b="1" dirty="0">
                <a:latin typeface="Franklin Gothic"/>
              </a:rPr>
              <a:t>.</a:t>
            </a:r>
            <a:endParaRPr lang="ko-KR" altLang="en-US" sz="1400" b="1" dirty="0">
              <a:latin typeface="Franklin Gothic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E2E92D-7A4C-52B4-9ED4-927CFF9933C7}"/>
              </a:ext>
            </a:extLst>
          </p:cNvPr>
          <p:cNvSpPr txBox="1"/>
          <p:nvPr/>
        </p:nvSpPr>
        <p:spPr>
          <a:xfrm>
            <a:off x="1997554" y="3389059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solidFill>
                  <a:schemeClr val="accent2"/>
                </a:solidFill>
                <a:latin typeface="Franklin Gothic"/>
              </a:rPr>
              <a:t>의심스러운 파일이라며 설치가 안될 때가 있으므로 안심하시고 설치하셔도 됩니다</a:t>
            </a:r>
            <a:r>
              <a:rPr lang="en-US" altLang="ko-KR" sz="1400" b="1" dirty="0">
                <a:solidFill>
                  <a:schemeClr val="accent2"/>
                </a:solidFill>
                <a:latin typeface="Franklin Gothic"/>
              </a:rPr>
              <a:t>.</a:t>
            </a:r>
            <a:endParaRPr lang="ko-KR" altLang="en-US" sz="1400" b="1" dirty="0">
              <a:solidFill>
                <a:schemeClr val="accent2"/>
              </a:solidFill>
              <a:latin typeface="Franklin Gothic"/>
            </a:endParaRPr>
          </a:p>
        </p:txBody>
      </p:sp>
    </p:spTree>
    <p:extLst>
      <p:ext uri="{BB962C8B-B14F-4D97-AF65-F5344CB8AC3E}">
        <p14:creationId xmlns:p14="http://schemas.microsoft.com/office/powerpoint/2010/main" val="898163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DB5736-0A3E-A5A4-2684-CF98E8EF5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15C951DA-C754-0000-EE8E-CCEC39AB8A68}"/>
              </a:ext>
            </a:extLst>
          </p:cNvPr>
          <p:cNvSpPr txBox="1">
            <a:spLocks/>
          </p:cNvSpPr>
          <p:nvPr/>
        </p:nvSpPr>
        <p:spPr>
          <a:xfrm>
            <a:off x="319817" y="310952"/>
            <a:ext cx="10571501" cy="783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>
                <a:latin typeface="Franklin Gothic"/>
                <a:ea typeface="맑은 고딕"/>
              </a:rPr>
              <a:t>01 </a:t>
            </a:r>
            <a:r>
              <a:rPr lang="ko-KR" altLang="en-US" sz="3600" b="1" dirty="0">
                <a:latin typeface="Franklin Gothic"/>
                <a:ea typeface="맑은 고딕"/>
              </a:rPr>
              <a:t>실행 방법 </a:t>
            </a:r>
            <a:r>
              <a:rPr lang="en-US" altLang="ko-KR" sz="3600" b="1" dirty="0">
                <a:latin typeface="Franklin Gothic"/>
                <a:ea typeface="맑은 고딕"/>
              </a:rPr>
              <a:t>(</a:t>
            </a:r>
            <a:r>
              <a:rPr lang="ko-KR" altLang="en-US" sz="3600" b="1" dirty="0">
                <a:latin typeface="Franklin Gothic"/>
                <a:ea typeface="맑은 고딕"/>
              </a:rPr>
              <a:t>서버 실행</a:t>
            </a:r>
            <a:r>
              <a:rPr lang="en-US" altLang="ko-KR" sz="3600" b="1" dirty="0">
                <a:latin typeface="Franklin Gothic"/>
                <a:ea typeface="맑은 고딕"/>
              </a:rPr>
              <a:t>)</a:t>
            </a:r>
            <a:endParaRPr lang="en-US" altLang="ko-KR" sz="4400" b="1" dirty="0">
              <a:solidFill>
                <a:schemeClr val="bg1">
                  <a:lumMod val="50000"/>
                </a:schemeClr>
              </a:solidFill>
              <a:latin typeface="Franklin Gothic"/>
              <a:ea typeface="맑은 고딕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67B8ACB2-00B4-5822-3144-6B7437F78A09}"/>
              </a:ext>
            </a:extLst>
          </p:cNvPr>
          <p:cNvCxnSpPr>
            <a:cxnSpLocks/>
          </p:cNvCxnSpPr>
          <p:nvPr/>
        </p:nvCxnSpPr>
        <p:spPr>
          <a:xfrm>
            <a:off x="441454" y="1089568"/>
            <a:ext cx="11236403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A6F0A68-1B45-824D-4D2A-9ABF9966C5C2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04E578-42F6-254E-D794-8C76B7865E6D}"/>
              </a:ext>
            </a:extLst>
          </p:cNvPr>
          <p:cNvSpPr/>
          <p:nvPr/>
        </p:nvSpPr>
        <p:spPr>
          <a:xfrm>
            <a:off x="1591415" y="1425592"/>
            <a:ext cx="9009171" cy="49813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150378-2CCF-D106-C073-C19650B6BAF7}"/>
              </a:ext>
            </a:extLst>
          </p:cNvPr>
          <p:cNvSpPr txBox="1"/>
          <p:nvPr/>
        </p:nvSpPr>
        <p:spPr>
          <a:xfrm>
            <a:off x="1591415" y="1425593"/>
            <a:ext cx="2386818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400" b="1" dirty="0">
                <a:latin typeface="Franklin Gothic"/>
              </a:rPr>
              <a:t>서버 파일 실행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AB0651-9472-ADA0-4941-BCF63C470EBE}"/>
              </a:ext>
            </a:extLst>
          </p:cNvPr>
          <p:cNvSpPr txBox="1"/>
          <p:nvPr/>
        </p:nvSpPr>
        <p:spPr>
          <a:xfrm>
            <a:off x="1997554" y="1940654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latin typeface="Franklin Gothic"/>
              </a:rPr>
              <a:t>압축 해제 후 </a:t>
            </a:r>
            <a:r>
              <a:rPr lang="en-US" altLang="ko-KR" sz="1400" b="1" dirty="0">
                <a:solidFill>
                  <a:srgbClr val="FF0000"/>
                </a:solidFill>
                <a:latin typeface="Franklin Gothic"/>
              </a:rPr>
              <a:t>ServerProject.exe </a:t>
            </a:r>
            <a:r>
              <a:rPr lang="ko-KR" altLang="en-US" sz="1400" b="1" dirty="0">
                <a:latin typeface="Franklin Gothic"/>
              </a:rPr>
              <a:t>파일 실행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2231A3-E3D4-F226-7672-D0BE6A5B07B6}"/>
              </a:ext>
            </a:extLst>
          </p:cNvPr>
          <p:cNvSpPr txBox="1"/>
          <p:nvPr/>
        </p:nvSpPr>
        <p:spPr>
          <a:xfrm>
            <a:off x="1997554" y="2411744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latin typeface="Franklin Gothic"/>
              </a:rPr>
              <a:t>실행 후 </a:t>
            </a:r>
            <a:r>
              <a:rPr lang="en-US" altLang="ko-KR" sz="1400" b="1" dirty="0">
                <a:latin typeface="Franklin Gothic"/>
              </a:rPr>
              <a:t>N</a:t>
            </a:r>
            <a:r>
              <a:rPr lang="ko-KR" altLang="en-US" sz="1400" b="1" dirty="0">
                <a:latin typeface="Franklin Gothic"/>
              </a:rPr>
              <a:t>을 입력하라는 안내 텍스트가 출력되면 </a:t>
            </a:r>
            <a:r>
              <a:rPr lang="en-US" altLang="ko-KR" sz="1400" b="1" dirty="0">
                <a:latin typeface="Franklin Gothic"/>
              </a:rPr>
              <a:t>N </a:t>
            </a:r>
            <a:r>
              <a:rPr lang="ko-KR" altLang="en-US" sz="1400" b="1" dirty="0">
                <a:latin typeface="Franklin Gothic"/>
              </a:rPr>
              <a:t>입력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5D584A4-31A3-7526-BFAB-E89E834B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856" y="2882834"/>
            <a:ext cx="4184674" cy="2945406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EE5E123-5862-D777-F024-D652428ECDC1}"/>
              </a:ext>
            </a:extLst>
          </p:cNvPr>
          <p:cNvSpPr txBox="1"/>
          <p:nvPr/>
        </p:nvSpPr>
        <p:spPr>
          <a:xfrm>
            <a:off x="1961210" y="5936231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latin typeface="Franklin Gothic"/>
              </a:rPr>
              <a:t>서버 통신을 위해 </a:t>
            </a:r>
            <a:r>
              <a:rPr lang="ko-KR" altLang="en-US" sz="1400" b="1" dirty="0">
                <a:solidFill>
                  <a:srgbClr val="FF0000"/>
                </a:solidFill>
                <a:latin typeface="Franklin Gothic"/>
              </a:rPr>
              <a:t>액세스 허용</a:t>
            </a:r>
          </a:p>
        </p:txBody>
      </p:sp>
    </p:spTree>
    <p:extLst>
      <p:ext uri="{BB962C8B-B14F-4D97-AF65-F5344CB8AC3E}">
        <p14:creationId xmlns:p14="http://schemas.microsoft.com/office/powerpoint/2010/main" val="1875688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FEB67-DE5A-BBDA-F709-FFBF7857D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200FEBD6-CFA2-1DDD-5997-7E9305864B83}"/>
              </a:ext>
            </a:extLst>
          </p:cNvPr>
          <p:cNvSpPr txBox="1">
            <a:spLocks/>
          </p:cNvSpPr>
          <p:nvPr/>
        </p:nvSpPr>
        <p:spPr>
          <a:xfrm>
            <a:off x="319817" y="310952"/>
            <a:ext cx="10571501" cy="783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>
                <a:latin typeface="Franklin Gothic"/>
                <a:ea typeface="맑은 고딕"/>
              </a:rPr>
              <a:t>01 </a:t>
            </a:r>
            <a:r>
              <a:rPr lang="ko-KR" altLang="en-US" sz="3600" b="1" dirty="0">
                <a:latin typeface="Franklin Gothic"/>
                <a:ea typeface="맑은 고딕"/>
              </a:rPr>
              <a:t>실행 방법 </a:t>
            </a:r>
            <a:r>
              <a:rPr lang="en-US" altLang="ko-KR" sz="3600" b="1" dirty="0">
                <a:latin typeface="Franklin Gothic"/>
                <a:ea typeface="맑은 고딕"/>
              </a:rPr>
              <a:t>(</a:t>
            </a:r>
            <a:r>
              <a:rPr lang="ko-KR" altLang="en-US" sz="3600" b="1" dirty="0">
                <a:latin typeface="Franklin Gothic"/>
                <a:ea typeface="맑은 고딕"/>
              </a:rPr>
              <a:t>클라이언트 실행</a:t>
            </a:r>
            <a:r>
              <a:rPr lang="en-US" altLang="ko-KR" sz="3600" b="1" dirty="0">
                <a:latin typeface="Franklin Gothic"/>
                <a:ea typeface="맑은 고딕"/>
              </a:rPr>
              <a:t>1)</a:t>
            </a:r>
            <a:endParaRPr lang="en-US" altLang="ko-KR" sz="4400" b="1" dirty="0">
              <a:solidFill>
                <a:schemeClr val="bg1">
                  <a:lumMod val="50000"/>
                </a:schemeClr>
              </a:solidFill>
              <a:latin typeface="Franklin Gothic"/>
              <a:ea typeface="맑은 고딕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EE5C9C2E-2E5F-D48E-7A47-471F345D6544}"/>
              </a:ext>
            </a:extLst>
          </p:cNvPr>
          <p:cNvCxnSpPr>
            <a:cxnSpLocks/>
          </p:cNvCxnSpPr>
          <p:nvPr/>
        </p:nvCxnSpPr>
        <p:spPr>
          <a:xfrm>
            <a:off x="441454" y="1089568"/>
            <a:ext cx="11236403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DD18D84-8401-5F5C-69ED-D3B0B1E3231A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EC18DD-2EBA-073F-5DCF-BF7C56D4F705}"/>
              </a:ext>
            </a:extLst>
          </p:cNvPr>
          <p:cNvSpPr/>
          <p:nvPr/>
        </p:nvSpPr>
        <p:spPr>
          <a:xfrm>
            <a:off x="1591415" y="1425592"/>
            <a:ext cx="9009171" cy="49813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90A08-5F9E-0DF2-455C-F36EA7254EE2}"/>
              </a:ext>
            </a:extLst>
          </p:cNvPr>
          <p:cNvSpPr txBox="1"/>
          <p:nvPr/>
        </p:nvSpPr>
        <p:spPr>
          <a:xfrm>
            <a:off x="1591415" y="1425593"/>
            <a:ext cx="2386818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400" b="1" dirty="0">
                <a:latin typeface="Franklin Gothic"/>
              </a:rPr>
              <a:t>클라이언트 파일 실행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1CFF80-CC4F-BC38-F5E2-461E1437FF64}"/>
              </a:ext>
            </a:extLst>
          </p:cNvPr>
          <p:cNvSpPr txBox="1"/>
          <p:nvPr/>
        </p:nvSpPr>
        <p:spPr>
          <a:xfrm>
            <a:off x="1997554" y="1940654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latin typeface="Franklin Gothic"/>
              </a:rPr>
              <a:t>압축 해제 후 </a:t>
            </a:r>
            <a:r>
              <a:rPr lang="en-US" altLang="ko-KR" sz="1400" b="1" dirty="0">
                <a:solidFill>
                  <a:srgbClr val="FF0000"/>
                </a:solidFill>
                <a:latin typeface="Franklin Gothic"/>
              </a:rPr>
              <a:t>UnrealClient.exe </a:t>
            </a:r>
            <a:r>
              <a:rPr lang="ko-KR" altLang="en-US" sz="1400" b="1" dirty="0">
                <a:latin typeface="Franklin Gothic"/>
              </a:rPr>
              <a:t>파일 실행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11048A-0E4E-6B67-C9CF-330A3E9418FD}"/>
              </a:ext>
            </a:extLst>
          </p:cNvPr>
          <p:cNvSpPr txBox="1"/>
          <p:nvPr/>
        </p:nvSpPr>
        <p:spPr>
          <a:xfrm>
            <a:off x="1997554" y="3929132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latin typeface="Franklin Gothic"/>
              </a:rPr>
              <a:t>화면 우측 상단에 </a:t>
            </a:r>
            <a:r>
              <a:rPr lang="en-US" altLang="ko-KR" sz="1400" b="1" dirty="0">
                <a:solidFill>
                  <a:srgbClr val="FF0000"/>
                </a:solidFill>
                <a:latin typeface="Franklin Gothic"/>
              </a:rPr>
              <a:t>Connect To Server </a:t>
            </a:r>
            <a:r>
              <a:rPr lang="ko-KR" altLang="en-US" sz="1400" b="1" dirty="0">
                <a:latin typeface="Franklin Gothic"/>
              </a:rPr>
              <a:t>버튼을 클릭하여 서버와 연결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5B3F7B-E3F6-122D-06B0-3C5DEC5E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1075" y="2661719"/>
            <a:ext cx="3249849" cy="113931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76069E3-B9D4-A026-8DEE-272AAF8C11BC}"/>
              </a:ext>
            </a:extLst>
          </p:cNvPr>
          <p:cNvSpPr/>
          <p:nvPr/>
        </p:nvSpPr>
        <p:spPr>
          <a:xfrm>
            <a:off x="5515304" y="2845644"/>
            <a:ext cx="1863269" cy="385732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637E06D-5139-DEC6-7146-E3E602B8B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926" y="4421928"/>
            <a:ext cx="3210145" cy="136601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7388AA6-B91E-AA80-D27D-5FF88693A10D}"/>
              </a:ext>
            </a:extLst>
          </p:cNvPr>
          <p:cNvSpPr txBox="1"/>
          <p:nvPr/>
        </p:nvSpPr>
        <p:spPr>
          <a:xfrm>
            <a:off x="1961210" y="5928388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latin typeface="Franklin Gothic"/>
              </a:rPr>
              <a:t>화면 우측 상단에 </a:t>
            </a:r>
            <a:r>
              <a:rPr lang="en-US" altLang="ko-KR" sz="1400" b="1" dirty="0">
                <a:solidFill>
                  <a:srgbClr val="FF0000"/>
                </a:solidFill>
                <a:latin typeface="Franklin Gothic"/>
              </a:rPr>
              <a:t>Create Grid </a:t>
            </a:r>
            <a:r>
              <a:rPr lang="ko-KR" altLang="en-US" sz="1400" b="1" dirty="0">
                <a:latin typeface="Franklin Gothic"/>
              </a:rPr>
              <a:t>버튼을 클릭하여 이동체가 활동할 범위 </a:t>
            </a:r>
            <a:r>
              <a:rPr lang="ko-KR" altLang="en-US" sz="1400" b="1" dirty="0" err="1">
                <a:latin typeface="Franklin Gothic"/>
              </a:rPr>
              <a:t>액터를</a:t>
            </a:r>
            <a:r>
              <a:rPr lang="ko-KR" altLang="en-US" sz="1400" b="1" dirty="0">
                <a:latin typeface="Franklin Gothic"/>
              </a:rPr>
              <a:t> 생성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320EEA-A04C-3724-2733-0DBD4762DC23}"/>
              </a:ext>
            </a:extLst>
          </p:cNvPr>
          <p:cNvSpPr/>
          <p:nvPr/>
        </p:nvSpPr>
        <p:spPr>
          <a:xfrm>
            <a:off x="6328372" y="4537123"/>
            <a:ext cx="1275029" cy="385732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138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10E8C-51FD-9B80-581E-1A244DDEA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6AF366AE-EE3A-C1E9-47A7-8D8D072AFE20}"/>
              </a:ext>
            </a:extLst>
          </p:cNvPr>
          <p:cNvSpPr txBox="1">
            <a:spLocks/>
          </p:cNvSpPr>
          <p:nvPr/>
        </p:nvSpPr>
        <p:spPr>
          <a:xfrm>
            <a:off x="319817" y="310952"/>
            <a:ext cx="10571501" cy="783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>
                <a:latin typeface="Franklin Gothic"/>
                <a:ea typeface="맑은 고딕"/>
              </a:rPr>
              <a:t>01 </a:t>
            </a:r>
            <a:r>
              <a:rPr lang="ko-KR" altLang="en-US" sz="3600" b="1" dirty="0">
                <a:latin typeface="Franklin Gothic"/>
                <a:ea typeface="맑은 고딕"/>
              </a:rPr>
              <a:t>실행 방법 </a:t>
            </a:r>
            <a:r>
              <a:rPr lang="en-US" altLang="ko-KR" sz="3600" b="1" dirty="0">
                <a:latin typeface="Franklin Gothic"/>
                <a:ea typeface="맑은 고딕"/>
              </a:rPr>
              <a:t>(</a:t>
            </a:r>
            <a:r>
              <a:rPr lang="ko-KR" altLang="en-US" sz="3600" b="1" dirty="0">
                <a:latin typeface="Franklin Gothic"/>
                <a:ea typeface="맑은 고딕"/>
              </a:rPr>
              <a:t>클라이언트 실행</a:t>
            </a:r>
            <a:r>
              <a:rPr lang="en-US" altLang="ko-KR" sz="3600" b="1" dirty="0">
                <a:latin typeface="Franklin Gothic"/>
                <a:ea typeface="맑은 고딕"/>
              </a:rPr>
              <a:t>2)</a:t>
            </a:r>
            <a:endParaRPr lang="en-US" altLang="ko-KR" sz="4400" b="1" dirty="0">
              <a:solidFill>
                <a:schemeClr val="bg1">
                  <a:lumMod val="50000"/>
                </a:schemeClr>
              </a:solidFill>
              <a:latin typeface="Franklin Gothic"/>
              <a:ea typeface="맑은 고딕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7A81286-D61B-0A4E-B7C2-0E7380FC3559}"/>
              </a:ext>
            </a:extLst>
          </p:cNvPr>
          <p:cNvCxnSpPr>
            <a:cxnSpLocks/>
          </p:cNvCxnSpPr>
          <p:nvPr/>
        </p:nvCxnSpPr>
        <p:spPr>
          <a:xfrm>
            <a:off x="441454" y="1089568"/>
            <a:ext cx="11236403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53EC72F-085F-FFF2-A977-A46725283572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A36ACEE-0BF7-0A7F-4310-648929881A36}"/>
              </a:ext>
            </a:extLst>
          </p:cNvPr>
          <p:cNvSpPr/>
          <p:nvPr/>
        </p:nvSpPr>
        <p:spPr>
          <a:xfrm>
            <a:off x="1591415" y="1425592"/>
            <a:ext cx="9009171" cy="49813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2A66E4-9B63-3027-1F7D-413364635534}"/>
              </a:ext>
            </a:extLst>
          </p:cNvPr>
          <p:cNvSpPr txBox="1"/>
          <p:nvPr/>
        </p:nvSpPr>
        <p:spPr>
          <a:xfrm>
            <a:off x="1997555" y="3608472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latin typeface="Franklin Gothic"/>
              </a:rPr>
              <a:t>화면 우측 상단에 </a:t>
            </a:r>
            <a:r>
              <a:rPr lang="en-US" altLang="ko-KR" sz="1400" b="1" dirty="0">
                <a:solidFill>
                  <a:srgbClr val="FF0000"/>
                </a:solidFill>
                <a:latin typeface="Franklin Gothic"/>
              </a:rPr>
              <a:t>Start Simulation </a:t>
            </a:r>
            <a:r>
              <a:rPr lang="ko-KR" altLang="en-US" sz="1400" b="1" dirty="0">
                <a:latin typeface="Franklin Gothic"/>
              </a:rPr>
              <a:t>버튼을 클릭하여 시뮬레이션 시작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B43688-FF5E-FA19-190F-2ED8D4A384C8}"/>
              </a:ext>
            </a:extLst>
          </p:cNvPr>
          <p:cNvSpPr txBox="1"/>
          <p:nvPr/>
        </p:nvSpPr>
        <p:spPr>
          <a:xfrm>
            <a:off x="1961210" y="5928388"/>
            <a:ext cx="819689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400" b="1" dirty="0">
                <a:latin typeface="Franklin Gothic"/>
              </a:rPr>
              <a:t>Simulating </a:t>
            </a:r>
            <a:r>
              <a:rPr lang="ko-KR" altLang="en-US" sz="1400" b="1" dirty="0">
                <a:latin typeface="Franklin Gothic"/>
              </a:rPr>
              <a:t>상태에서 </a:t>
            </a:r>
            <a:r>
              <a:rPr lang="en-US" altLang="ko-KR" sz="1400" b="1" dirty="0">
                <a:solidFill>
                  <a:schemeClr val="accent2"/>
                </a:solidFill>
                <a:latin typeface="Franklin Gothic"/>
              </a:rPr>
              <a:t>W, A, S, D</a:t>
            </a:r>
            <a:r>
              <a:rPr lang="ko-KR" altLang="en-US" sz="1400" b="1" dirty="0">
                <a:solidFill>
                  <a:schemeClr val="accent2"/>
                </a:solidFill>
                <a:latin typeface="Franklin Gothic"/>
              </a:rPr>
              <a:t>로 관찰자 이동</a:t>
            </a:r>
            <a:r>
              <a:rPr lang="en-US" altLang="ko-KR" sz="1400" b="1" dirty="0">
                <a:latin typeface="Franklin Gothic"/>
              </a:rPr>
              <a:t>, </a:t>
            </a:r>
            <a:r>
              <a:rPr lang="ko-KR" altLang="en-US" sz="1400" b="1" dirty="0">
                <a:solidFill>
                  <a:schemeClr val="accent2"/>
                </a:solidFill>
                <a:latin typeface="Franklin Gothic"/>
              </a:rPr>
              <a:t>마우스 우</a:t>
            </a:r>
            <a:r>
              <a:rPr lang="en-US" altLang="ko-KR" sz="1400" b="1" dirty="0">
                <a:solidFill>
                  <a:schemeClr val="accent2"/>
                </a:solidFill>
                <a:latin typeface="Franklin Gothic"/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  <a:latin typeface="Franklin Gothic"/>
              </a:rPr>
              <a:t>좌 클릭상태로 조작 시 방향 회전 </a:t>
            </a:r>
            <a:r>
              <a:rPr lang="ko-KR" altLang="en-US" sz="1400" b="1" dirty="0">
                <a:latin typeface="Franklin Gothic"/>
              </a:rPr>
              <a:t>가능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30726C9-2827-FB95-98B8-C7E9D72A6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772" y="1784621"/>
            <a:ext cx="2895765" cy="172260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992CDD8-9E8D-A52D-D534-624C8E02A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6770" y="3981233"/>
            <a:ext cx="3505768" cy="188217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47CF8FA8-2D82-CF26-64D8-DE961DED31E6}"/>
              </a:ext>
            </a:extLst>
          </p:cNvPr>
          <p:cNvSpPr/>
          <p:nvPr/>
        </p:nvSpPr>
        <p:spPr>
          <a:xfrm>
            <a:off x="6549613" y="1793674"/>
            <a:ext cx="957924" cy="225626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440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CBE67-FAF7-E6DB-5D23-5D8E10841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0A090070-5D71-E100-4460-0597D9BDA225}"/>
              </a:ext>
            </a:extLst>
          </p:cNvPr>
          <p:cNvSpPr txBox="1">
            <a:spLocks/>
          </p:cNvSpPr>
          <p:nvPr/>
        </p:nvSpPr>
        <p:spPr>
          <a:xfrm>
            <a:off x="319817" y="310952"/>
            <a:ext cx="10571501" cy="783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>
                <a:latin typeface="Franklin Gothic"/>
                <a:ea typeface="맑은 고딕"/>
              </a:rPr>
              <a:t>01 </a:t>
            </a:r>
            <a:r>
              <a:rPr lang="ko-KR" altLang="en-US" sz="3600" b="1" dirty="0">
                <a:latin typeface="Franklin Gothic"/>
                <a:ea typeface="맑은 고딕"/>
              </a:rPr>
              <a:t>실행 방법 </a:t>
            </a:r>
            <a:r>
              <a:rPr lang="en-US" altLang="ko-KR" sz="3600" b="1" dirty="0">
                <a:latin typeface="Franklin Gothic"/>
                <a:ea typeface="맑은 고딕"/>
              </a:rPr>
              <a:t>(</a:t>
            </a:r>
            <a:r>
              <a:rPr lang="ko-KR" altLang="en-US" sz="3600" b="1" dirty="0">
                <a:latin typeface="Franklin Gothic"/>
                <a:ea typeface="맑은 고딕"/>
              </a:rPr>
              <a:t>클라이언트 실행</a:t>
            </a:r>
            <a:r>
              <a:rPr lang="en-US" altLang="ko-KR" sz="3600" b="1" dirty="0">
                <a:latin typeface="Franklin Gothic"/>
                <a:ea typeface="맑은 고딕"/>
              </a:rPr>
              <a:t>3)</a:t>
            </a:r>
            <a:endParaRPr lang="en-US" altLang="ko-KR" sz="4400" b="1" dirty="0">
              <a:solidFill>
                <a:schemeClr val="bg1">
                  <a:lumMod val="50000"/>
                </a:schemeClr>
              </a:solidFill>
              <a:latin typeface="Franklin Gothic"/>
              <a:ea typeface="맑은 고딕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049FA1FD-D255-70B8-743C-2284DE33FCA1}"/>
              </a:ext>
            </a:extLst>
          </p:cNvPr>
          <p:cNvCxnSpPr>
            <a:cxnSpLocks/>
          </p:cNvCxnSpPr>
          <p:nvPr/>
        </p:nvCxnSpPr>
        <p:spPr>
          <a:xfrm>
            <a:off x="441454" y="1089568"/>
            <a:ext cx="11236403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FEB243C-FEF1-21B0-6A0F-123BC37EB281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6F9AB0E-97A0-445F-7AB8-EA01411A6AFE}"/>
              </a:ext>
            </a:extLst>
          </p:cNvPr>
          <p:cNvSpPr/>
          <p:nvPr/>
        </p:nvSpPr>
        <p:spPr>
          <a:xfrm>
            <a:off x="1591415" y="1425592"/>
            <a:ext cx="9009171" cy="387973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CC3EC-7AEF-8FCA-2FFD-65A3D8D020B0}"/>
              </a:ext>
            </a:extLst>
          </p:cNvPr>
          <p:cNvSpPr txBox="1"/>
          <p:nvPr/>
        </p:nvSpPr>
        <p:spPr>
          <a:xfrm>
            <a:off x="2038575" y="4442108"/>
            <a:ext cx="8196890" cy="52322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latin typeface="Franklin Gothic"/>
              </a:rPr>
              <a:t>모든 이동체가 목적지에 도달해서 전부 사라지면 우측 상단에 </a:t>
            </a:r>
            <a:r>
              <a:rPr lang="en-US" altLang="ko-KR" sz="1400" b="1" dirty="0">
                <a:solidFill>
                  <a:srgbClr val="FF0000"/>
                </a:solidFill>
                <a:latin typeface="Franklin Gothic"/>
              </a:rPr>
              <a:t>Quit Simulation </a:t>
            </a:r>
            <a:r>
              <a:rPr lang="ko-KR" altLang="en-US" sz="1400" b="1" dirty="0">
                <a:latin typeface="Franklin Gothic"/>
              </a:rPr>
              <a:t>버튼 활성화</a:t>
            </a:r>
            <a:endParaRPr lang="en-US" altLang="ko-KR" sz="1400" b="1" dirty="0">
              <a:latin typeface="Franklin Gothic"/>
            </a:endParaRPr>
          </a:p>
          <a:p>
            <a:r>
              <a:rPr lang="ko-KR" altLang="en-US" sz="1400" b="1" dirty="0">
                <a:latin typeface="Franklin Gothic"/>
              </a:rPr>
              <a:t>버튼 클릭 시 클라이언트 프로그램 종료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40081C6-711F-5980-D01A-9E0AC6D53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575" y="1777186"/>
            <a:ext cx="3724107" cy="239595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E563127-2E34-EEF1-7FDD-A0EA1F3FB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699" y="1777186"/>
            <a:ext cx="4053038" cy="239595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B0F7D02-0DEF-E0BD-B2D0-539621B82B8E}"/>
              </a:ext>
            </a:extLst>
          </p:cNvPr>
          <p:cNvSpPr/>
          <p:nvPr/>
        </p:nvSpPr>
        <p:spPr>
          <a:xfrm>
            <a:off x="9325069" y="1777186"/>
            <a:ext cx="910396" cy="277951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870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3C683-893E-9D4C-B840-C4D6A3194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4D628249-09AA-020E-31D7-95A35897231C}"/>
              </a:ext>
            </a:extLst>
          </p:cNvPr>
          <p:cNvSpPr txBox="1">
            <a:spLocks/>
          </p:cNvSpPr>
          <p:nvPr/>
        </p:nvSpPr>
        <p:spPr>
          <a:xfrm>
            <a:off x="319817" y="310952"/>
            <a:ext cx="10571501" cy="783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>
                <a:latin typeface="Franklin Gothic"/>
                <a:ea typeface="맑은 고딕"/>
              </a:rPr>
              <a:t>02 </a:t>
            </a:r>
            <a:r>
              <a:rPr lang="ko-KR" altLang="en-US" sz="3600" b="1" dirty="0">
                <a:latin typeface="Franklin Gothic"/>
                <a:ea typeface="맑은 고딕"/>
              </a:rPr>
              <a:t>실행 결과물</a:t>
            </a:r>
            <a:r>
              <a:rPr lang="en-US" altLang="ko-KR" sz="3600" b="1" dirty="0">
                <a:latin typeface="Franklin Gothic"/>
                <a:ea typeface="맑은 고딕"/>
              </a:rPr>
              <a:t>(1)</a:t>
            </a:r>
            <a:endParaRPr lang="en-US" altLang="ko-KR" sz="4400" b="1" dirty="0">
              <a:solidFill>
                <a:schemeClr val="bg1">
                  <a:lumMod val="50000"/>
                </a:schemeClr>
              </a:solidFill>
              <a:latin typeface="Franklin Gothic"/>
              <a:ea typeface="맑은 고딕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E0E971B-CEF3-AD6E-479F-959A91D6EE09}"/>
              </a:ext>
            </a:extLst>
          </p:cNvPr>
          <p:cNvCxnSpPr>
            <a:cxnSpLocks/>
          </p:cNvCxnSpPr>
          <p:nvPr/>
        </p:nvCxnSpPr>
        <p:spPr>
          <a:xfrm>
            <a:off x="441454" y="1089568"/>
            <a:ext cx="11236403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664E12D-5C63-673A-857A-26F397413263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4A53240-9024-2E64-66C7-78B46205C8AB}"/>
              </a:ext>
            </a:extLst>
          </p:cNvPr>
          <p:cNvSpPr/>
          <p:nvPr/>
        </p:nvSpPr>
        <p:spPr>
          <a:xfrm>
            <a:off x="441455" y="1425592"/>
            <a:ext cx="11236402" cy="512145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6D44C1-387F-5F37-F191-FD032FAECD11}"/>
              </a:ext>
            </a:extLst>
          </p:cNvPr>
          <p:cNvSpPr txBox="1"/>
          <p:nvPr/>
        </p:nvSpPr>
        <p:spPr>
          <a:xfrm>
            <a:off x="1082796" y="3503435"/>
            <a:ext cx="2531424" cy="52322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</a:rPr>
              <a:t>[Server</a:t>
            </a:r>
            <a:r>
              <a:rPr lang="ko-KR" altLang="en-US" sz="1400" b="1" dirty="0">
                <a:latin typeface="Franklin Gothic"/>
              </a:rPr>
              <a:t> 실행</a:t>
            </a:r>
            <a:r>
              <a:rPr lang="en-US" altLang="ko-KR" sz="1400" b="1" dirty="0">
                <a:latin typeface="Franklin Gothic"/>
              </a:rPr>
              <a:t>] </a:t>
            </a:r>
            <a:r>
              <a:rPr lang="en-US" altLang="ko-KR" sz="1400" dirty="0">
                <a:latin typeface="Franklin Gothic"/>
              </a:rPr>
              <a:t>Listen </a:t>
            </a:r>
            <a:r>
              <a:rPr lang="ko-KR" altLang="en-US" sz="1400" dirty="0">
                <a:latin typeface="Franklin Gothic"/>
              </a:rPr>
              <a:t>상태 대기</a:t>
            </a:r>
            <a:endParaRPr lang="en-US" altLang="ko-KR" sz="1400" dirty="0">
              <a:latin typeface="Franklin Gothic"/>
            </a:endParaRPr>
          </a:p>
          <a:p>
            <a:pPr algn="ctr"/>
            <a:r>
              <a:rPr lang="ko-KR" altLang="en-US" sz="1400" dirty="0">
                <a:latin typeface="Franklin Gothic"/>
              </a:rPr>
              <a:t>경로 알고리즘 활성화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334BEE-CAF7-FBDD-5C02-E76ACE3F8BAB}"/>
              </a:ext>
            </a:extLst>
          </p:cNvPr>
          <p:cNvSpPr txBox="1"/>
          <p:nvPr/>
        </p:nvSpPr>
        <p:spPr>
          <a:xfrm>
            <a:off x="4421181" y="3504426"/>
            <a:ext cx="6904840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</a:rPr>
              <a:t>[Client </a:t>
            </a:r>
            <a:r>
              <a:rPr lang="ko-KR" altLang="en-US" sz="1400" b="1" dirty="0">
                <a:latin typeface="Franklin Gothic"/>
              </a:rPr>
              <a:t>접속</a:t>
            </a:r>
            <a:r>
              <a:rPr lang="en-US" altLang="ko-KR" sz="1400" b="1" dirty="0">
                <a:latin typeface="Franklin Gothic"/>
              </a:rPr>
              <a:t>] </a:t>
            </a:r>
            <a:r>
              <a:rPr lang="ko-KR" altLang="en-US" sz="1400" dirty="0">
                <a:latin typeface="Franklin Gothic"/>
              </a:rPr>
              <a:t>성공 </a:t>
            </a:r>
            <a:r>
              <a:rPr lang="en-US" altLang="ko-KR" sz="1400" dirty="0">
                <a:latin typeface="Franklin Gothic"/>
              </a:rPr>
              <a:t>- Sever</a:t>
            </a:r>
            <a:r>
              <a:rPr lang="ko-KR" altLang="en-US" sz="1400" dirty="0">
                <a:latin typeface="Franklin Gothic"/>
              </a:rPr>
              <a:t> </a:t>
            </a:r>
            <a:r>
              <a:rPr lang="en-US" altLang="ko-KR" sz="1400" dirty="0">
                <a:latin typeface="Franklin Gothic"/>
              </a:rPr>
              <a:t>IP, </a:t>
            </a:r>
            <a:r>
              <a:rPr lang="ko-KR" altLang="en-US" sz="1400" dirty="0">
                <a:latin typeface="Franklin Gothic"/>
              </a:rPr>
              <a:t>포트 정보 출력 </a:t>
            </a:r>
            <a:r>
              <a:rPr lang="en-US" altLang="ko-KR" sz="1400" dirty="0">
                <a:latin typeface="Franklin Gothic"/>
              </a:rPr>
              <a:t>/ </a:t>
            </a:r>
            <a:r>
              <a:rPr lang="ko-KR" altLang="en-US" sz="1400" dirty="0">
                <a:latin typeface="Franklin Gothic"/>
              </a:rPr>
              <a:t>실패 </a:t>
            </a:r>
            <a:r>
              <a:rPr lang="en-US" altLang="ko-KR" sz="1400" dirty="0">
                <a:latin typeface="Franklin Gothic"/>
              </a:rPr>
              <a:t>- </a:t>
            </a:r>
            <a:r>
              <a:rPr lang="ko-KR" altLang="en-US" sz="1400" dirty="0">
                <a:latin typeface="Franklin Gothic"/>
              </a:rPr>
              <a:t>실패 텍스트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D0EF91-3C5F-8A15-C7F4-014B0F35B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787" y="1523806"/>
            <a:ext cx="2369719" cy="191542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466D33F-722D-35E3-511C-D66939CC5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903" y="1598943"/>
            <a:ext cx="3149166" cy="175756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E47C91F-EBA2-766F-6665-122E79AE5F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648" y="4085606"/>
            <a:ext cx="2369720" cy="187531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6F1DDF2-967E-22DA-5093-8C8CA4BBC16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4836"/>
          <a:stretch/>
        </p:blipFill>
        <p:spPr>
          <a:xfrm>
            <a:off x="8248500" y="3918258"/>
            <a:ext cx="3186947" cy="2042666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B285556-2109-2CAB-0702-1AF23D5F7B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6903" y="3989483"/>
            <a:ext cx="3324277" cy="197144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66A6E20-18AE-0991-3C1A-6EB4316E606E}"/>
              </a:ext>
            </a:extLst>
          </p:cNvPr>
          <p:cNvSpPr txBox="1"/>
          <p:nvPr/>
        </p:nvSpPr>
        <p:spPr>
          <a:xfrm>
            <a:off x="4297836" y="6024001"/>
            <a:ext cx="7281545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</a:rPr>
              <a:t>[</a:t>
            </a:r>
            <a:r>
              <a:rPr lang="ko-KR" altLang="en-US" sz="1400" b="1" dirty="0">
                <a:latin typeface="Franklin Gothic"/>
              </a:rPr>
              <a:t>이동체 생성</a:t>
            </a:r>
            <a:r>
              <a:rPr lang="en-US" altLang="ko-KR" sz="1400" b="1" dirty="0">
                <a:latin typeface="Franklin Gothic"/>
              </a:rPr>
              <a:t>] </a:t>
            </a:r>
            <a:r>
              <a:rPr lang="ko-KR" altLang="en-US" sz="1400" dirty="0">
                <a:latin typeface="Franklin Gothic"/>
              </a:rPr>
              <a:t>이동체</a:t>
            </a:r>
            <a:r>
              <a:rPr lang="en-US" altLang="ko-KR" sz="1400" dirty="0">
                <a:latin typeface="Franklin Gothic"/>
              </a:rPr>
              <a:t>/</a:t>
            </a:r>
            <a:r>
              <a:rPr lang="ko-KR" altLang="en-US" sz="1400" dirty="0">
                <a:latin typeface="Franklin Gothic"/>
              </a:rPr>
              <a:t>목적지</a:t>
            </a:r>
            <a:r>
              <a:rPr lang="en-US" altLang="ko-KR" sz="1400" dirty="0">
                <a:latin typeface="Franklin Gothic"/>
              </a:rPr>
              <a:t>ID(</a:t>
            </a:r>
            <a:r>
              <a:rPr lang="ko-KR" altLang="en-US" sz="1400" dirty="0">
                <a:latin typeface="Franklin Gothic"/>
              </a:rPr>
              <a:t>흰색</a:t>
            </a:r>
            <a:r>
              <a:rPr lang="en-US" altLang="ko-KR" sz="1400" dirty="0">
                <a:latin typeface="Franklin Gothic"/>
              </a:rPr>
              <a:t>), </a:t>
            </a:r>
            <a:r>
              <a:rPr lang="ko-KR" altLang="en-US" sz="1400" dirty="0">
                <a:latin typeface="Franklin Gothic"/>
              </a:rPr>
              <a:t>현재 위치</a:t>
            </a:r>
            <a:r>
              <a:rPr lang="en-US" altLang="ko-KR" sz="1400" dirty="0">
                <a:latin typeface="Franklin Gothic"/>
              </a:rPr>
              <a:t>(</a:t>
            </a:r>
            <a:r>
              <a:rPr lang="ko-KR" altLang="en-US" sz="1400" dirty="0">
                <a:latin typeface="Franklin Gothic"/>
              </a:rPr>
              <a:t>흰색</a:t>
            </a:r>
            <a:r>
              <a:rPr lang="en-US" altLang="ko-KR" sz="1400" dirty="0">
                <a:latin typeface="Franklin Gothic"/>
              </a:rPr>
              <a:t>), </a:t>
            </a:r>
            <a:r>
              <a:rPr lang="ko-KR" altLang="en-US" sz="1400" dirty="0">
                <a:solidFill>
                  <a:srgbClr val="FF0000"/>
                </a:solidFill>
                <a:latin typeface="Franklin Gothic"/>
              </a:rPr>
              <a:t>목표위치</a:t>
            </a:r>
            <a:r>
              <a:rPr lang="en-US" altLang="ko-KR" sz="1400" dirty="0">
                <a:solidFill>
                  <a:srgbClr val="FF0000"/>
                </a:solidFill>
                <a:latin typeface="Franklin Gothic"/>
              </a:rPr>
              <a:t>(</a:t>
            </a:r>
            <a:r>
              <a:rPr lang="ko-KR" altLang="en-US" sz="1400" dirty="0">
                <a:solidFill>
                  <a:srgbClr val="FF0000"/>
                </a:solidFill>
                <a:latin typeface="Franklin Gothic"/>
              </a:rPr>
              <a:t>빨강</a:t>
            </a:r>
            <a:r>
              <a:rPr lang="en-US" altLang="ko-KR" sz="1400" dirty="0">
                <a:solidFill>
                  <a:srgbClr val="FF0000"/>
                </a:solidFill>
                <a:latin typeface="Franklin Gothic"/>
              </a:rPr>
              <a:t>)</a:t>
            </a:r>
            <a:r>
              <a:rPr lang="en-US" altLang="ko-KR" sz="1400" dirty="0">
                <a:latin typeface="Franklin Gothic"/>
              </a:rPr>
              <a:t>, </a:t>
            </a:r>
            <a:r>
              <a:rPr lang="ko-KR" altLang="en-US" sz="1400" dirty="0">
                <a:solidFill>
                  <a:srgbClr val="00B050"/>
                </a:solidFill>
                <a:latin typeface="Franklin Gothic"/>
              </a:rPr>
              <a:t>생성 시간</a:t>
            </a:r>
            <a:r>
              <a:rPr lang="en-US" altLang="ko-KR" sz="1400" dirty="0">
                <a:solidFill>
                  <a:srgbClr val="00B050"/>
                </a:solidFill>
                <a:latin typeface="Franklin Gothic"/>
              </a:rPr>
              <a:t>(</a:t>
            </a:r>
            <a:r>
              <a:rPr lang="ko-KR" altLang="en-US" sz="1400" dirty="0">
                <a:solidFill>
                  <a:srgbClr val="00B050"/>
                </a:solidFill>
                <a:latin typeface="Franklin Gothic"/>
              </a:rPr>
              <a:t>초록</a:t>
            </a:r>
            <a:r>
              <a:rPr lang="en-US" altLang="ko-KR" sz="1400" dirty="0">
                <a:solidFill>
                  <a:srgbClr val="00B050"/>
                </a:solidFill>
                <a:latin typeface="Franklin Gothic"/>
              </a:rPr>
              <a:t>)</a:t>
            </a:r>
            <a:r>
              <a:rPr lang="ko-KR" altLang="en-US" sz="1400" dirty="0">
                <a:solidFill>
                  <a:srgbClr val="00B050"/>
                </a:solidFill>
                <a:latin typeface="Franklin Gothic"/>
              </a:rPr>
              <a:t> </a:t>
            </a:r>
            <a:r>
              <a:rPr lang="ko-KR" altLang="en-US" sz="1400" dirty="0">
                <a:latin typeface="Franklin Gothic"/>
              </a:rPr>
              <a:t>출력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FDE8690F-F58C-5A3A-C474-E12BA1D63A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2799" y="1890970"/>
            <a:ext cx="3313731" cy="131617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A6F6012-F6B8-D582-FCE1-86FD3260F388}"/>
              </a:ext>
            </a:extLst>
          </p:cNvPr>
          <p:cNvSpPr txBox="1"/>
          <p:nvPr/>
        </p:nvSpPr>
        <p:spPr>
          <a:xfrm>
            <a:off x="707448" y="6037574"/>
            <a:ext cx="3324396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</a:rPr>
              <a:t>[Client </a:t>
            </a:r>
            <a:r>
              <a:rPr lang="ko-KR" altLang="en-US" sz="1400" b="1" dirty="0">
                <a:latin typeface="Franklin Gothic"/>
              </a:rPr>
              <a:t>접속 성공</a:t>
            </a:r>
            <a:r>
              <a:rPr lang="en-US" altLang="ko-KR" sz="1400" b="1" dirty="0">
                <a:latin typeface="Franklin Gothic"/>
              </a:rPr>
              <a:t>] </a:t>
            </a:r>
            <a:r>
              <a:rPr lang="ko-KR" altLang="en-US" sz="1400" dirty="0">
                <a:latin typeface="Franklin Gothic"/>
              </a:rPr>
              <a:t>접속 확인 텍스트 출력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7FAFF7-E4AB-81BB-94D7-66CD340D6977}"/>
              </a:ext>
            </a:extLst>
          </p:cNvPr>
          <p:cNvSpPr txBox="1"/>
          <p:nvPr/>
        </p:nvSpPr>
        <p:spPr>
          <a:xfrm>
            <a:off x="705565" y="1489069"/>
            <a:ext cx="691505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  <a:ea typeface="맑은 고딕"/>
              </a:rPr>
              <a:t>Server</a:t>
            </a:r>
            <a:endParaRPr lang="ko-KR" altLang="en-US" sz="1400" b="1" dirty="0">
              <a:latin typeface="Frankli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FF72E7E-84F8-704A-1CAB-C35805E64374}"/>
              </a:ext>
            </a:extLst>
          </p:cNvPr>
          <p:cNvSpPr txBox="1"/>
          <p:nvPr/>
        </p:nvSpPr>
        <p:spPr>
          <a:xfrm>
            <a:off x="4196739" y="1501815"/>
            <a:ext cx="691505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  <a:ea typeface="맑은 고딕"/>
              </a:rPr>
              <a:t>Client</a:t>
            </a:r>
            <a:endParaRPr lang="ko-KR" altLang="en-US" sz="1400" b="1" dirty="0">
              <a:latin typeface="Franklin Gothic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5BA9738-AAEA-DCF7-E0AD-93D5AB294E70}"/>
              </a:ext>
            </a:extLst>
          </p:cNvPr>
          <p:cNvSpPr/>
          <p:nvPr/>
        </p:nvSpPr>
        <p:spPr>
          <a:xfrm>
            <a:off x="1163648" y="3206237"/>
            <a:ext cx="597529" cy="227244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10F4D86-3B97-A045-CEBF-412A301E12FD}"/>
              </a:ext>
            </a:extLst>
          </p:cNvPr>
          <p:cNvSpPr/>
          <p:nvPr/>
        </p:nvSpPr>
        <p:spPr>
          <a:xfrm>
            <a:off x="1144324" y="5714119"/>
            <a:ext cx="793118" cy="227244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654744A-B938-4FD4-9AE1-3455273C1A59}"/>
              </a:ext>
            </a:extLst>
          </p:cNvPr>
          <p:cNvSpPr/>
          <p:nvPr/>
        </p:nvSpPr>
        <p:spPr>
          <a:xfrm>
            <a:off x="5035805" y="3061786"/>
            <a:ext cx="2759160" cy="227244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6B69AD2-F967-8B07-2B9D-87AEFDE11EA9}"/>
              </a:ext>
            </a:extLst>
          </p:cNvPr>
          <p:cNvSpPr/>
          <p:nvPr/>
        </p:nvSpPr>
        <p:spPr>
          <a:xfrm>
            <a:off x="8948466" y="2697933"/>
            <a:ext cx="2269146" cy="304866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5C61C73-AF4A-D7C4-05CA-B29802A8D482}"/>
              </a:ext>
            </a:extLst>
          </p:cNvPr>
          <p:cNvSpPr/>
          <p:nvPr/>
        </p:nvSpPr>
        <p:spPr>
          <a:xfrm>
            <a:off x="4871906" y="4756620"/>
            <a:ext cx="1854819" cy="1011812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962C596-0226-C43E-8E3F-20EE19D9A2AF}"/>
              </a:ext>
            </a:extLst>
          </p:cNvPr>
          <p:cNvSpPr/>
          <p:nvPr/>
        </p:nvSpPr>
        <p:spPr>
          <a:xfrm>
            <a:off x="5710290" y="4109485"/>
            <a:ext cx="1659232" cy="362927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C4D1629-89CF-F249-4B5A-31CD73603B62}"/>
              </a:ext>
            </a:extLst>
          </p:cNvPr>
          <p:cNvSpPr/>
          <p:nvPr/>
        </p:nvSpPr>
        <p:spPr>
          <a:xfrm>
            <a:off x="8534114" y="4336609"/>
            <a:ext cx="926758" cy="701857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434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F4B44-FDB8-F72F-2D80-D912389E3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7722507D-BEE7-D7D5-8682-6987C754C6E0}"/>
              </a:ext>
            </a:extLst>
          </p:cNvPr>
          <p:cNvSpPr txBox="1">
            <a:spLocks/>
          </p:cNvSpPr>
          <p:nvPr/>
        </p:nvSpPr>
        <p:spPr>
          <a:xfrm>
            <a:off x="319817" y="310952"/>
            <a:ext cx="10571501" cy="783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>
                <a:latin typeface="Franklin Gothic"/>
                <a:ea typeface="맑은 고딕"/>
              </a:rPr>
              <a:t>02 </a:t>
            </a:r>
            <a:r>
              <a:rPr lang="ko-KR" altLang="en-US" sz="3600" b="1" dirty="0">
                <a:latin typeface="Franklin Gothic"/>
                <a:ea typeface="맑은 고딕"/>
              </a:rPr>
              <a:t>실행 결과물</a:t>
            </a:r>
            <a:r>
              <a:rPr lang="en-US" altLang="ko-KR" sz="3600" b="1" dirty="0">
                <a:latin typeface="Franklin Gothic"/>
                <a:ea typeface="맑은 고딕"/>
              </a:rPr>
              <a:t>(2)</a:t>
            </a:r>
            <a:endParaRPr lang="en-US" altLang="ko-KR" sz="4400" b="1" dirty="0">
              <a:solidFill>
                <a:schemeClr val="bg1">
                  <a:lumMod val="50000"/>
                </a:schemeClr>
              </a:solidFill>
              <a:latin typeface="Franklin Gothic"/>
              <a:ea typeface="맑은 고딕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6B71D5B0-60F7-AE61-C2DA-A1A49EF649D7}"/>
              </a:ext>
            </a:extLst>
          </p:cNvPr>
          <p:cNvCxnSpPr>
            <a:cxnSpLocks/>
          </p:cNvCxnSpPr>
          <p:nvPr/>
        </p:nvCxnSpPr>
        <p:spPr>
          <a:xfrm>
            <a:off x="441454" y="1089568"/>
            <a:ext cx="11236403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893346B-4A4E-AC1B-DB37-BB93D220C116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26EBA3-3CFB-B74F-7EE2-35515F52E77A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EFA67C1-E6E1-5C50-D043-502AA27E5459}"/>
              </a:ext>
            </a:extLst>
          </p:cNvPr>
          <p:cNvSpPr/>
          <p:nvPr/>
        </p:nvSpPr>
        <p:spPr>
          <a:xfrm>
            <a:off x="441454" y="1167897"/>
            <a:ext cx="11236402" cy="5379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57DC704-281A-A1E3-A9F0-973EE7C5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9321" y="1215284"/>
            <a:ext cx="3822405" cy="2459196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9634CE6-084C-1D72-88F8-265E87EA2A3B}"/>
              </a:ext>
            </a:extLst>
          </p:cNvPr>
          <p:cNvSpPr txBox="1"/>
          <p:nvPr/>
        </p:nvSpPr>
        <p:spPr>
          <a:xfrm>
            <a:off x="6277024" y="3742426"/>
            <a:ext cx="4749932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</a:rPr>
              <a:t>[</a:t>
            </a:r>
            <a:r>
              <a:rPr lang="ko-KR" altLang="en-US" sz="1400" b="1" dirty="0">
                <a:latin typeface="Franklin Gothic"/>
              </a:rPr>
              <a:t>이동체</a:t>
            </a:r>
            <a:r>
              <a:rPr lang="en-US" altLang="ko-KR" sz="1400" b="1" dirty="0">
                <a:latin typeface="Franklin Gothic"/>
              </a:rPr>
              <a:t>, </a:t>
            </a:r>
            <a:r>
              <a:rPr lang="ko-KR" altLang="en-US" sz="1400" b="1" dirty="0">
                <a:latin typeface="Franklin Gothic"/>
              </a:rPr>
              <a:t>목적지 삭제</a:t>
            </a:r>
            <a:r>
              <a:rPr lang="en-US" altLang="ko-KR" sz="1400" b="1" dirty="0">
                <a:latin typeface="Franklin Gothic"/>
              </a:rPr>
              <a:t>] </a:t>
            </a:r>
            <a:r>
              <a:rPr lang="ko-KR" altLang="en-US" sz="1400" dirty="0">
                <a:latin typeface="Franklin Gothic"/>
              </a:rPr>
              <a:t>결과 시간 기록 후 </a:t>
            </a:r>
            <a:r>
              <a:rPr lang="en-US" altLang="ko-KR" sz="1400" dirty="0">
                <a:latin typeface="Franklin Gothic"/>
              </a:rPr>
              <a:t>2</a:t>
            </a:r>
            <a:r>
              <a:rPr lang="ko-KR" altLang="en-US" sz="1400" dirty="0">
                <a:latin typeface="Franklin Gothic"/>
              </a:rPr>
              <a:t>초 뒤 릴리즈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122D0C-BEA0-51FA-0B89-66D229F6AA25}"/>
              </a:ext>
            </a:extLst>
          </p:cNvPr>
          <p:cNvSpPr txBox="1"/>
          <p:nvPr/>
        </p:nvSpPr>
        <p:spPr>
          <a:xfrm>
            <a:off x="1331612" y="4090415"/>
            <a:ext cx="3822405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</a:rPr>
              <a:t>[</a:t>
            </a:r>
            <a:r>
              <a:rPr lang="ko-KR" altLang="en-US" sz="1400" b="1" dirty="0">
                <a:latin typeface="Franklin Gothic"/>
              </a:rPr>
              <a:t>생성 시간</a:t>
            </a:r>
            <a:r>
              <a:rPr lang="en-US" altLang="ko-KR" sz="1400" b="1" dirty="0">
                <a:latin typeface="Franklin Gothic"/>
              </a:rPr>
              <a:t>] </a:t>
            </a:r>
            <a:r>
              <a:rPr lang="ko-KR" altLang="en-US" sz="1400" dirty="0">
                <a:latin typeface="Franklin Gothic"/>
              </a:rPr>
              <a:t>피보나치 수열</a:t>
            </a:r>
            <a:r>
              <a:rPr lang="en-US" altLang="ko-KR" sz="1400" dirty="0">
                <a:latin typeface="Franklin Gothic"/>
              </a:rPr>
              <a:t>(</a:t>
            </a:r>
            <a:r>
              <a:rPr lang="ko-KR" altLang="en-US" sz="1400" dirty="0">
                <a:latin typeface="Franklin Gothic"/>
              </a:rPr>
              <a:t>초</a:t>
            </a:r>
            <a:r>
              <a:rPr lang="en-US" altLang="ko-KR" sz="1400" dirty="0">
                <a:latin typeface="Franklin Gothic"/>
              </a:rPr>
              <a:t>)</a:t>
            </a:r>
            <a:r>
              <a:rPr lang="ko-KR" altLang="en-US" sz="1400" dirty="0">
                <a:latin typeface="Franklin Gothic"/>
              </a:rPr>
              <a:t> 간격으로 생성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32954C-4FA2-AAEB-606B-CA2EC9BC8DF6}"/>
              </a:ext>
            </a:extLst>
          </p:cNvPr>
          <p:cNvSpPr txBox="1"/>
          <p:nvPr/>
        </p:nvSpPr>
        <p:spPr>
          <a:xfrm>
            <a:off x="3788126" y="6236780"/>
            <a:ext cx="4615747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400" b="1" dirty="0" err="1">
                <a:latin typeface="Franklin Gothic"/>
              </a:rPr>
              <a:t>비헤이비어</a:t>
            </a:r>
            <a:r>
              <a:rPr lang="ko-KR" altLang="en-US" sz="1400" b="1" dirty="0">
                <a:latin typeface="Franklin Gothic"/>
              </a:rPr>
              <a:t> 트리로 </a:t>
            </a:r>
            <a:r>
              <a:rPr lang="en-US" altLang="ko-KR" sz="1400" b="1" dirty="0">
                <a:latin typeface="Franklin Gothic"/>
              </a:rPr>
              <a:t>FSM </a:t>
            </a:r>
            <a:r>
              <a:rPr lang="ko-KR" altLang="en-US" sz="1400" b="1" dirty="0">
                <a:latin typeface="Franklin Gothic"/>
              </a:rPr>
              <a:t>구조를 만들어 이동체 자동 제어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CC042E9-A2CB-E6E4-FF06-5DE3E1BCB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027" y="1259384"/>
            <a:ext cx="4225573" cy="277680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466234DA-89BC-1BA2-B77D-28F90E172A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2831" y="4483873"/>
            <a:ext cx="3233954" cy="172772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7D5340F-AD77-62B3-A264-B25E317FC6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5950" y="4292418"/>
            <a:ext cx="4396966" cy="191918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1">
                <a:shade val="15000"/>
              </a:schemeClr>
            </a:solidFill>
          </a:ln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08E62548-8827-72F0-9964-712294CE7813}"/>
              </a:ext>
            </a:extLst>
          </p:cNvPr>
          <p:cNvSpPr/>
          <p:nvPr/>
        </p:nvSpPr>
        <p:spPr>
          <a:xfrm>
            <a:off x="3524337" y="1594013"/>
            <a:ext cx="945809" cy="227244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4784381-7B54-AC93-D725-5E2154BE5C5C}"/>
              </a:ext>
            </a:extLst>
          </p:cNvPr>
          <p:cNvSpPr/>
          <p:nvPr/>
        </p:nvSpPr>
        <p:spPr>
          <a:xfrm>
            <a:off x="3169743" y="2124054"/>
            <a:ext cx="945809" cy="227244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F788901-3024-B2E0-7867-186FF52197E9}"/>
              </a:ext>
            </a:extLst>
          </p:cNvPr>
          <p:cNvSpPr/>
          <p:nvPr/>
        </p:nvSpPr>
        <p:spPr>
          <a:xfrm>
            <a:off x="2923791" y="2718280"/>
            <a:ext cx="945809" cy="227244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B672E78-80F5-D9E3-0CBE-50C4E9B71573}"/>
              </a:ext>
            </a:extLst>
          </p:cNvPr>
          <p:cNvSpPr/>
          <p:nvPr/>
        </p:nvSpPr>
        <p:spPr>
          <a:xfrm>
            <a:off x="2392831" y="3254319"/>
            <a:ext cx="945809" cy="227244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CB37B23-1AA2-351B-D3C2-75E8A91FE1B0}"/>
              </a:ext>
            </a:extLst>
          </p:cNvPr>
          <p:cNvSpPr/>
          <p:nvPr/>
        </p:nvSpPr>
        <p:spPr>
          <a:xfrm>
            <a:off x="1552191" y="3696912"/>
            <a:ext cx="945809" cy="227244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7F36DFC-2B39-8735-1EEF-E153575352EA}"/>
              </a:ext>
            </a:extLst>
          </p:cNvPr>
          <p:cNvSpPr/>
          <p:nvPr/>
        </p:nvSpPr>
        <p:spPr>
          <a:xfrm>
            <a:off x="9066496" y="2052794"/>
            <a:ext cx="945809" cy="209201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345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5D668-A5D2-FCD8-CC66-FCBA0AE7B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75962205-5A68-EA17-2818-75B4D315781F}"/>
              </a:ext>
            </a:extLst>
          </p:cNvPr>
          <p:cNvSpPr txBox="1">
            <a:spLocks/>
          </p:cNvSpPr>
          <p:nvPr/>
        </p:nvSpPr>
        <p:spPr>
          <a:xfrm>
            <a:off x="319817" y="310952"/>
            <a:ext cx="10571501" cy="783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>
                <a:latin typeface="Franklin Gothic"/>
                <a:ea typeface="맑은 고딕"/>
              </a:rPr>
              <a:t>03 </a:t>
            </a:r>
            <a:r>
              <a:rPr lang="ko-KR" altLang="en-US" sz="3600" b="1" dirty="0">
                <a:latin typeface="Franklin Gothic"/>
                <a:ea typeface="맑은 고딕"/>
              </a:rPr>
              <a:t>구현 아키텍처</a:t>
            </a:r>
            <a:endParaRPr lang="en-US" altLang="ko-KR" sz="4400" b="1" dirty="0">
              <a:solidFill>
                <a:schemeClr val="bg1">
                  <a:lumMod val="50000"/>
                </a:schemeClr>
              </a:solidFill>
              <a:latin typeface="Franklin Gothic"/>
              <a:ea typeface="맑은 고딕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37DA2B1F-D975-0121-234F-20FD69953ABD}"/>
              </a:ext>
            </a:extLst>
          </p:cNvPr>
          <p:cNvCxnSpPr>
            <a:cxnSpLocks/>
          </p:cNvCxnSpPr>
          <p:nvPr/>
        </p:nvCxnSpPr>
        <p:spPr>
          <a:xfrm>
            <a:off x="441454" y="1089568"/>
            <a:ext cx="11236403" cy="0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E5B498D-93EE-6245-46F2-387C9B8DBB67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A77BBD-7A90-8B6C-9ABD-34C0EC12B327}"/>
              </a:ext>
            </a:extLst>
          </p:cNvPr>
          <p:cNvSpPr/>
          <p:nvPr/>
        </p:nvSpPr>
        <p:spPr>
          <a:xfrm>
            <a:off x="974388" y="1357647"/>
            <a:ext cx="10243225" cy="4786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FF47C2E-21B8-92F5-C33A-EC65DB6BABDB}"/>
              </a:ext>
            </a:extLst>
          </p:cNvPr>
          <p:cNvSpPr/>
          <p:nvPr/>
        </p:nvSpPr>
        <p:spPr>
          <a:xfrm>
            <a:off x="441454" y="1419901"/>
            <a:ext cx="2300473" cy="33760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485E50-D7C8-D7A6-7A35-3C01DC30313E}"/>
              </a:ext>
            </a:extLst>
          </p:cNvPr>
          <p:cNvSpPr txBox="1"/>
          <p:nvPr/>
        </p:nvSpPr>
        <p:spPr>
          <a:xfrm>
            <a:off x="441455" y="1419901"/>
            <a:ext cx="2300472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</a:rPr>
              <a:t>Server Project (C++ Native)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C26A5E-7FE5-911C-EA6C-5538848A0D7B}"/>
              </a:ext>
            </a:extLst>
          </p:cNvPr>
          <p:cNvSpPr/>
          <p:nvPr/>
        </p:nvSpPr>
        <p:spPr>
          <a:xfrm>
            <a:off x="4218836" y="1419901"/>
            <a:ext cx="7493200" cy="50540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8A9641-A42F-CC19-19F2-16895432FAAA}"/>
              </a:ext>
            </a:extLst>
          </p:cNvPr>
          <p:cNvSpPr txBox="1"/>
          <p:nvPr/>
        </p:nvSpPr>
        <p:spPr>
          <a:xfrm>
            <a:off x="4218835" y="1428764"/>
            <a:ext cx="2338195" cy="307777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ko-KR" sz="1400" b="1" dirty="0">
                <a:latin typeface="Franklin Gothic"/>
              </a:rPr>
              <a:t>Client Project (UE 5.3.2)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E8B81312-D429-3C17-0F83-2944F4D3BB8D}"/>
              </a:ext>
            </a:extLst>
          </p:cNvPr>
          <p:cNvCxnSpPr>
            <a:cxnSpLocks/>
          </p:cNvCxnSpPr>
          <p:nvPr/>
        </p:nvCxnSpPr>
        <p:spPr>
          <a:xfrm>
            <a:off x="2562131" y="2053182"/>
            <a:ext cx="1840387" cy="0"/>
          </a:xfrm>
          <a:prstGeom prst="straightConnector1">
            <a:avLst/>
          </a:prstGeom>
          <a:ln w="28575"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FFD7B228-B539-1091-3AA6-3694F0EE17CA}"/>
              </a:ext>
            </a:extLst>
          </p:cNvPr>
          <p:cNvCxnSpPr>
            <a:cxnSpLocks/>
          </p:cNvCxnSpPr>
          <p:nvPr/>
        </p:nvCxnSpPr>
        <p:spPr>
          <a:xfrm flipH="1">
            <a:off x="2562131" y="2956218"/>
            <a:ext cx="1763818" cy="0"/>
          </a:xfrm>
          <a:prstGeom prst="straightConnector1">
            <a:avLst/>
          </a:prstGeom>
          <a:ln w="28575"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D06D8C46-E6A8-BE6E-ED79-C6F07F430C5E}"/>
              </a:ext>
            </a:extLst>
          </p:cNvPr>
          <p:cNvGrpSpPr/>
          <p:nvPr/>
        </p:nvGrpSpPr>
        <p:grpSpPr>
          <a:xfrm>
            <a:off x="716968" y="1915909"/>
            <a:ext cx="1639525" cy="1380244"/>
            <a:chOff x="4272973" y="2667050"/>
            <a:chExt cx="1639525" cy="1380244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DFF22E0-1B12-68CD-FDED-992B7EA61EF4}"/>
                </a:ext>
              </a:extLst>
            </p:cNvPr>
            <p:cNvSpPr/>
            <p:nvPr/>
          </p:nvSpPr>
          <p:spPr>
            <a:xfrm>
              <a:off x="4292082" y="2687215"/>
              <a:ext cx="1620416" cy="136007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5FB203C-E2CC-E224-60AA-CF5B44498343}"/>
                </a:ext>
              </a:extLst>
            </p:cNvPr>
            <p:cNvSpPr txBox="1"/>
            <p:nvPr/>
          </p:nvSpPr>
          <p:spPr>
            <a:xfrm>
              <a:off x="4662777" y="2667050"/>
              <a:ext cx="8408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/>
                <a:t>Server</a:t>
              </a:r>
              <a:endParaRPr lang="ko-KR" altLang="en-US" i="1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93401E9-9EB3-CED6-5BB2-B5EADAA69BA3}"/>
                </a:ext>
              </a:extLst>
            </p:cNvPr>
            <p:cNvSpPr txBox="1"/>
            <p:nvPr/>
          </p:nvSpPr>
          <p:spPr>
            <a:xfrm>
              <a:off x="4285012" y="3000961"/>
              <a:ext cx="141942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AcceptSocket</a:t>
              </a:r>
              <a:endParaRPr lang="en-US" altLang="ko-KR" sz="1200" dirty="0"/>
            </a:p>
            <a:p>
              <a:r>
                <a:rPr lang="en-US" altLang="ko-KR" sz="1200" dirty="0" err="1"/>
                <a:t>ReceiveThreads</a:t>
              </a:r>
              <a:endParaRPr lang="en-US" altLang="ko-KR" sz="1200" dirty="0"/>
            </a:p>
            <a:p>
              <a:endParaRPr lang="en-US" altLang="ko-KR" sz="1200" dirty="0"/>
            </a:p>
            <a:p>
              <a:r>
                <a:rPr lang="en-US" altLang="ko-KR" sz="1200" dirty="0" err="1"/>
                <a:t>ServerOpen</a:t>
              </a:r>
              <a:endParaRPr lang="en-US" altLang="ko-KR" sz="1200" dirty="0"/>
            </a:p>
            <a:p>
              <a:r>
                <a:rPr lang="en-US" altLang="ko-KR" sz="1200" dirty="0" err="1"/>
                <a:t>ServerRecvThread</a:t>
              </a:r>
              <a:endParaRPr lang="ko-KR" altLang="en-US" sz="1200" dirty="0"/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11E4394D-A2C1-7D0C-F746-0A2F27D56499}"/>
                </a:ext>
              </a:extLst>
            </p:cNvPr>
            <p:cNvCxnSpPr>
              <a:cxnSpLocks/>
            </p:cNvCxnSpPr>
            <p:nvPr/>
          </p:nvCxnSpPr>
          <p:spPr>
            <a:xfrm>
              <a:off x="4292082" y="3000961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85FE24D2-3BB5-E272-8A4A-CE3967D3DA6B}"/>
                </a:ext>
              </a:extLst>
            </p:cNvPr>
            <p:cNvCxnSpPr>
              <a:cxnSpLocks/>
            </p:cNvCxnSpPr>
            <p:nvPr/>
          </p:nvCxnSpPr>
          <p:spPr>
            <a:xfrm>
              <a:off x="4272973" y="3540993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5FD9EB66-6051-84CE-4D41-3F8CF3B94FE2}"/>
              </a:ext>
            </a:extLst>
          </p:cNvPr>
          <p:cNvGrpSpPr/>
          <p:nvPr/>
        </p:nvGrpSpPr>
        <p:grpSpPr>
          <a:xfrm>
            <a:off x="720759" y="3477461"/>
            <a:ext cx="1651052" cy="1131601"/>
            <a:chOff x="1329766" y="3543263"/>
            <a:chExt cx="1651052" cy="1131601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03664014-809E-E0DE-1E5C-0398726B764D}"/>
                </a:ext>
              </a:extLst>
            </p:cNvPr>
            <p:cNvSpPr/>
            <p:nvPr/>
          </p:nvSpPr>
          <p:spPr>
            <a:xfrm>
              <a:off x="1360402" y="3582628"/>
              <a:ext cx="1620416" cy="109223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EF55B43-49A3-35B8-FBBD-05EA0E923201}"/>
                </a:ext>
              </a:extLst>
            </p:cNvPr>
            <p:cNvSpPr txBox="1"/>
            <p:nvPr/>
          </p:nvSpPr>
          <p:spPr>
            <a:xfrm>
              <a:off x="1329766" y="3543263"/>
              <a:ext cx="16441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 err="1"/>
                <a:t>WayPointAlgo</a:t>
              </a:r>
              <a:endParaRPr lang="ko-KR" altLang="en-US" i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DB56C9F-4B6B-0AD6-20B8-6E8985E8DB8F}"/>
                </a:ext>
              </a:extLst>
            </p:cNvPr>
            <p:cNvSpPr txBox="1"/>
            <p:nvPr/>
          </p:nvSpPr>
          <p:spPr>
            <a:xfrm>
              <a:off x="1353332" y="3896373"/>
              <a:ext cx="13649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200" dirty="0"/>
            </a:p>
            <a:p>
              <a:endParaRPr lang="en-US" altLang="ko-KR" sz="1200" dirty="0"/>
            </a:p>
            <a:p>
              <a:r>
                <a:rPr lang="en-US" altLang="ko-KR" sz="1200" dirty="0" err="1"/>
                <a:t>FindPathWithBFS</a:t>
              </a:r>
              <a:endParaRPr lang="ko-KR" altLang="en-US" sz="1200" dirty="0"/>
            </a:p>
          </p:txBody>
        </p: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423877A5-C40A-89F6-6F7F-F0D07266F47F}"/>
                </a:ext>
              </a:extLst>
            </p:cNvPr>
            <p:cNvCxnSpPr>
              <a:cxnSpLocks/>
            </p:cNvCxnSpPr>
            <p:nvPr/>
          </p:nvCxnSpPr>
          <p:spPr>
            <a:xfrm>
              <a:off x="1360402" y="3896373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492DDEB5-EC1D-4AB0-699A-19894F9A8CA6}"/>
                </a:ext>
              </a:extLst>
            </p:cNvPr>
            <p:cNvCxnSpPr>
              <a:cxnSpLocks/>
            </p:cNvCxnSpPr>
            <p:nvPr/>
          </p:nvCxnSpPr>
          <p:spPr>
            <a:xfrm>
              <a:off x="1350624" y="4119159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093874BE-340B-C756-1862-187F2324F5B7}"/>
              </a:ext>
            </a:extLst>
          </p:cNvPr>
          <p:cNvGrpSpPr/>
          <p:nvPr/>
        </p:nvGrpSpPr>
        <p:grpSpPr>
          <a:xfrm>
            <a:off x="4485171" y="1838797"/>
            <a:ext cx="1627486" cy="1375671"/>
            <a:chOff x="4285012" y="2671623"/>
            <a:chExt cx="1627486" cy="1375671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851EE20F-3705-023A-82BF-D17B607F1B5E}"/>
                </a:ext>
              </a:extLst>
            </p:cNvPr>
            <p:cNvSpPr/>
            <p:nvPr/>
          </p:nvSpPr>
          <p:spPr>
            <a:xfrm>
              <a:off x="4292082" y="2687215"/>
              <a:ext cx="1620416" cy="136007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591D65E-7735-EB3D-6F01-F5D1AB922CBD}"/>
                </a:ext>
              </a:extLst>
            </p:cNvPr>
            <p:cNvSpPr txBox="1"/>
            <p:nvPr/>
          </p:nvSpPr>
          <p:spPr>
            <a:xfrm>
              <a:off x="4431496" y="2671623"/>
              <a:ext cx="13033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 err="1"/>
                <a:t>ATCPClient</a:t>
              </a:r>
              <a:endParaRPr lang="ko-KR" altLang="en-US" i="1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417733E-6DB2-B9A6-0079-7815C718039B}"/>
                </a:ext>
              </a:extLst>
            </p:cNvPr>
            <p:cNvSpPr txBox="1"/>
            <p:nvPr/>
          </p:nvSpPr>
          <p:spPr>
            <a:xfrm>
              <a:off x="4285012" y="3000961"/>
              <a:ext cx="135626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TCPCilentSocket</a:t>
              </a:r>
              <a:endParaRPr lang="en-US" altLang="ko-KR" sz="1200" dirty="0"/>
            </a:p>
            <a:p>
              <a:endParaRPr lang="en-US" altLang="ko-KR" sz="1200" dirty="0"/>
            </a:p>
            <a:p>
              <a:r>
                <a:rPr lang="en-US" altLang="ko-KR" sz="1200" dirty="0" err="1"/>
                <a:t>ConnectToServer</a:t>
              </a:r>
              <a:endParaRPr lang="en-US" altLang="ko-KR" sz="1200" dirty="0"/>
            </a:p>
            <a:p>
              <a:r>
                <a:rPr lang="en-US" altLang="ko-KR" sz="1200" dirty="0" err="1"/>
                <a:t>SendData</a:t>
              </a:r>
              <a:endParaRPr lang="en-US" altLang="ko-KR" sz="1200" dirty="0"/>
            </a:p>
            <a:p>
              <a:r>
                <a:rPr lang="en-US" altLang="ko-KR" sz="1200" dirty="0" err="1"/>
                <a:t>RecvData</a:t>
              </a:r>
              <a:endParaRPr lang="ko-KR" altLang="en-US" sz="1200" dirty="0"/>
            </a:p>
          </p:txBody>
        </p: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FE54CEB9-B61E-0B8A-CD4B-FB8F0ABEBDF7}"/>
                </a:ext>
              </a:extLst>
            </p:cNvPr>
            <p:cNvCxnSpPr>
              <a:cxnSpLocks/>
            </p:cNvCxnSpPr>
            <p:nvPr/>
          </p:nvCxnSpPr>
          <p:spPr>
            <a:xfrm>
              <a:off x="4292082" y="3000961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DB77D7CE-D0B3-0401-F147-0E941D111A52}"/>
                </a:ext>
              </a:extLst>
            </p:cNvPr>
            <p:cNvCxnSpPr>
              <a:cxnSpLocks/>
            </p:cNvCxnSpPr>
            <p:nvPr/>
          </p:nvCxnSpPr>
          <p:spPr>
            <a:xfrm>
              <a:off x="4291635" y="3317820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C419B274-3F64-1F00-4A14-CBB7D6D11498}"/>
              </a:ext>
            </a:extLst>
          </p:cNvPr>
          <p:cNvGrpSpPr/>
          <p:nvPr/>
        </p:nvGrpSpPr>
        <p:grpSpPr>
          <a:xfrm>
            <a:off x="4287366" y="3737034"/>
            <a:ext cx="2346908" cy="2663686"/>
            <a:chOff x="4285012" y="2671623"/>
            <a:chExt cx="2346908" cy="2663686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D2A01C5-6859-0999-617B-EF08C7A56044}"/>
                </a:ext>
              </a:extLst>
            </p:cNvPr>
            <p:cNvSpPr/>
            <p:nvPr/>
          </p:nvSpPr>
          <p:spPr>
            <a:xfrm>
              <a:off x="4292082" y="2687215"/>
              <a:ext cx="2339838" cy="264809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3D39CE5-2FEB-E11D-F404-4A35A1D0BCB0}"/>
                </a:ext>
              </a:extLst>
            </p:cNvPr>
            <p:cNvSpPr txBox="1"/>
            <p:nvPr/>
          </p:nvSpPr>
          <p:spPr>
            <a:xfrm>
              <a:off x="4431496" y="2671623"/>
              <a:ext cx="2106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 err="1"/>
                <a:t>SimulatorManager</a:t>
              </a:r>
              <a:endParaRPr lang="ko-KR" altLang="en-US" i="1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1D536AE-5AC9-BE76-93A6-A472C3AD4783}"/>
                </a:ext>
              </a:extLst>
            </p:cNvPr>
            <p:cNvSpPr txBox="1"/>
            <p:nvPr/>
          </p:nvSpPr>
          <p:spPr>
            <a:xfrm>
              <a:off x="4285012" y="3000961"/>
              <a:ext cx="1713995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GridPlatform</a:t>
              </a:r>
              <a:endParaRPr lang="en-US" altLang="ko-KR" sz="1200" dirty="0"/>
            </a:p>
            <a:p>
              <a:r>
                <a:rPr lang="en-US" altLang="ko-KR" sz="1200" dirty="0"/>
                <a:t>Movers</a:t>
              </a:r>
            </a:p>
            <a:p>
              <a:r>
                <a:rPr lang="en-US" altLang="ko-KR" sz="1200" dirty="0" err="1"/>
                <a:t>DestSigns</a:t>
              </a:r>
              <a:endParaRPr lang="en-US" altLang="ko-KR" sz="1200" dirty="0"/>
            </a:p>
            <a:p>
              <a:r>
                <a:rPr lang="en-US" altLang="ko-KR" sz="1200" dirty="0" err="1"/>
                <a:t>MoverSpawnTimes</a:t>
              </a:r>
              <a:endParaRPr lang="en-US" altLang="ko-KR" sz="1200" dirty="0"/>
            </a:p>
            <a:p>
              <a:endParaRPr lang="en-US" altLang="ko-KR" sz="1200" dirty="0"/>
            </a:p>
            <a:p>
              <a:r>
                <a:rPr lang="en-US" altLang="ko-KR" sz="1200" dirty="0" err="1"/>
                <a:t>SpawnGridPlatform</a:t>
              </a:r>
              <a:endParaRPr lang="en-US" altLang="ko-KR" sz="1200" dirty="0"/>
            </a:p>
            <a:p>
              <a:r>
                <a:rPr lang="en-US" altLang="ko-KR" sz="1200" dirty="0" err="1"/>
                <a:t>SpawnMover</a:t>
              </a:r>
              <a:endParaRPr lang="en-US" altLang="ko-KR" sz="1200" dirty="0"/>
            </a:p>
            <a:p>
              <a:r>
                <a:rPr lang="en-US" altLang="ko-KR" sz="1200" dirty="0" err="1"/>
                <a:t>SpawnDestSign</a:t>
              </a:r>
              <a:endParaRPr lang="en-US" altLang="ko-KR" sz="1200" dirty="0"/>
            </a:p>
            <a:p>
              <a:r>
                <a:rPr lang="en-US" altLang="ko-KR" sz="1200" dirty="0" err="1"/>
                <a:t>PathModify</a:t>
              </a:r>
              <a:endParaRPr lang="en-US" altLang="ko-KR" sz="1200" dirty="0"/>
            </a:p>
            <a:p>
              <a:r>
                <a:rPr lang="en-US" altLang="ko-KR" sz="1200" dirty="0" err="1"/>
                <a:t>ReleaseActor</a:t>
              </a:r>
              <a:endParaRPr lang="en-US" altLang="ko-KR" sz="1200" dirty="0"/>
            </a:p>
            <a:p>
              <a:r>
                <a:rPr lang="en-US" altLang="ko-KR" sz="1200" dirty="0" err="1"/>
                <a:t>ConvertToRealPos</a:t>
              </a:r>
              <a:endParaRPr lang="en-US" altLang="ko-KR" sz="1200" dirty="0"/>
            </a:p>
            <a:p>
              <a:r>
                <a:rPr lang="en-US" altLang="ko-KR" sz="1200" dirty="0" err="1"/>
                <a:t>InitSpawnMoverTimes</a:t>
              </a:r>
              <a:endParaRPr lang="en-US" altLang="ko-KR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D00B9E07-68AD-57D0-3256-5624BA08A4AE}"/>
                </a:ext>
              </a:extLst>
            </p:cNvPr>
            <p:cNvCxnSpPr>
              <a:cxnSpLocks/>
            </p:cNvCxnSpPr>
            <p:nvPr/>
          </p:nvCxnSpPr>
          <p:spPr>
            <a:xfrm>
              <a:off x="4292082" y="3000961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5CE8026C-98BF-C850-FE59-6420DDB41C5A}"/>
                </a:ext>
              </a:extLst>
            </p:cNvPr>
            <p:cNvCxnSpPr>
              <a:cxnSpLocks/>
            </p:cNvCxnSpPr>
            <p:nvPr/>
          </p:nvCxnSpPr>
          <p:spPr>
            <a:xfrm>
              <a:off x="4285012" y="3867843"/>
              <a:ext cx="23469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670D3CCB-4B6E-9994-4F1C-7CDACBBF47F3}"/>
              </a:ext>
            </a:extLst>
          </p:cNvPr>
          <p:cNvGrpSpPr/>
          <p:nvPr/>
        </p:nvGrpSpPr>
        <p:grpSpPr>
          <a:xfrm>
            <a:off x="9961207" y="4341760"/>
            <a:ext cx="1627486" cy="1929850"/>
            <a:chOff x="4478669" y="3235640"/>
            <a:chExt cx="1627486" cy="1929850"/>
          </a:xfrm>
        </p:grpSpPr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E3B8F6E7-31AF-AB1B-3E41-E4AAB828A798}"/>
                </a:ext>
              </a:extLst>
            </p:cNvPr>
            <p:cNvSpPr/>
            <p:nvPr/>
          </p:nvSpPr>
          <p:spPr>
            <a:xfrm>
              <a:off x="4485739" y="3252119"/>
              <a:ext cx="1620416" cy="191337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047235E-46F6-389A-1AE6-1C43879A04B9}"/>
                </a:ext>
              </a:extLst>
            </p:cNvPr>
            <p:cNvSpPr txBox="1"/>
            <p:nvPr/>
          </p:nvSpPr>
          <p:spPr>
            <a:xfrm>
              <a:off x="4511472" y="3235640"/>
              <a:ext cx="1497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 err="1"/>
                <a:t>UMoverData</a:t>
              </a:r>
              <a:endParaRPr lang="ko-KR" altLang="en-US" i="1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DFEA600-8619-9F41-148B-C68CF32F0B29}"/>
                </a:ext>
              </a:extLst>
            </p:cNvPr>
            <p:cNvSpPr txBox="1"/>
            <p:nvPr/>
          </p:nvSpPr>
          <p:spPr>
            <a:xfrm>
              <a:off x="4478669" y="3565865"/>
              <a:ext cx="1623971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FixedData</a:t>
              </a:r>
              <a:endParaRPr lang="en-US" altLang="ko-KR" sz="1200" dirty="0"/>
            </a:p>
            <a:p>
              <a:r>
                <a:rPr lang="en-US" altLang="ko-KR" sz="1200" dirty="0" err="1"/>
                <a:t>DistanceToDestValue</a:t>
              </a:r>
              <a:endParaRPr lang="en-US" altLang="ko-KR" sz="1200" dirty="0"/>
            </a:p>
            <a:p>
              <a:r>
                <a:rPr lang="en-US" altLang="ko-KR" sz="1200" dirty="0" err="1"/>
                <a:t>CurVelocity</a:t>
              </a:r>
              <a:endParaRPr lang="en-US" altLang="ko-KR" sz="1200" dirty="0"/>
            </a:p>
            <a:p>
              <a:r>
                <a:rPr lang="en-US" altLang="ko-KR" sz="1200" dirty="0" err="1"/>
                <a:t>CurWaypointIdx</a:t>
              </a:r>
              <a:endParaRPr lang="en-US" altLang="ko-KR" sz="1200" dirty="0"/>
            </a:p>
            <a:p>
              <a:r>
                <a:rPr lang="en-US" altLang="ko-KR" sz="1200" dirty="0" err="1"/>
                <a:t>StartTime</a:t>
              </a:r>
              <a:endParaRPr lang="en-US" altLang="ko-KR" sz="1200" dirty="0"/>
            </a:p>
            <a:p>
              <a:r>
                <a:rPr lang="en-US" altLang="ko-KR" sz="1200" dirty="0" err="1"/>
                <a:t>FinishTime</a:t>
              </a:r>
              <a:endParaRPr lang="en-US" altLang="ko-KR" sz="1200" dirty="0"/>
            </a:p>
            <a:p>
              <a:r>
                <a:rPr lang="en-US" altLang="ko-KR" sz="1200" dirty="0"/>
                <a:t>Dir</a:t>
              </a:r>
            </a:p>
            <a:p>
              <a:r>
                <a:rPr lang="en-US" altLang="ko-KR" sz="1200" dirty="0" err="1"/>
                <a:t>WayPointInfo</a:t>
              </a:r>
              <a:endParaRPr lang="en-US" altLang="ko-KR" sz="1200" dirty="0"/>
            </a:p>
          </p:txBody>
        </p:sp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5CA2B742-F103-ECA7-3349-6A8756877E58}"/>
                </a:ext>
              </a:extLst>
            </p:cNvPr>
            <p:cNvCxnSpPr>
              <a:cxnSpLocks/>
            </p:cNvCxnSpPr>
            <p:nvPr/>
          </p:nvCxnSpPr>
          <p:spPr>
            <a:xfrm>
              <a:off x="4485739" y="3565865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07B7D608-7C4B-9F32-139A-005F3644ABF2}"/>
              </a:ext>
            </a:extLst>
          </p:cNvPr>
          <p:cNvGrpSpPr/>
          <p:nvPr/>
        </p:nvGrpSpPr>
        <p:grpSpPr>
          <a:xfrm>
            <a:off x="9781467" y="1513760"/>
            <a:ext cx="1833320" cy="2272903"/>
            <a:chOff x="5857690" y="3411435"/>
            <a:chExt cx="1833320" cy="2272903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D7947F45-B8E7-1229-FCDF-86C896C3F547}"/>
                </a:ext>
              </a:extLst>
            </p:cNvPr>
            <p:cNvSpPr/>
            <p:nvPr/>
          </p:nvSpPr>
          <p:spPr>
            <a:xfrm>
              <a:off x="5864760" y="3431600"/>
              <a:ext cx="1826250" cy="214810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6B41506D-B20B-200D-6790-16A2D6CAC157}"/>
                </a:ext>
              </a:extLst>
            </p:cNvPr>
            <p:cNvSpPr txBox="1"/>
            <p:nvPr/>
          </p:nvSpPr>
          <p:spPr>
            <a:xfrm>
              <a:off x="6235455" y="3411435"/>
              <a:ext cx="10023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 err="1"/>
                <a:t>AMover</a:t>
              </a:r>
              <a:endParaRPr lang="ko-KR" altLang="en-US" i="1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41344095-6406-53D4-EB78-DCEBEF7E49DE}"/>
                </a:ext>
              </a:extLst>
            </p:cNvPr>
            <p:cNvSpPr txBox="1"/>
            <p:nvPr/>
          </p:nvSpPr>
          <p:spPr>
            <a:xfrm>
              <a:off x="5857690" y="3745346"/>
              <a:ext cx="1807226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InfoWidgetComponent</a:t>
              </a:r>
              <a:endParaRPr lang="en-US" altLang="ko-KR" sz="1200" dirty="0"/>
            </a:p>
            <a:p>
              <a:r>
                <a:rPr lang="en-US" altLang="ko-KR" sz="1200" dirty="0" err="1"/>
                <a:t>AIController</a:t>
              </a:r>
              <a:endParaRPr lang="en-US" altLang="ko-KR" sz="1200" dirty="0"/>
            </a:p>
            <a:p>
              <a:r>
                <a:rPr lang="en-US" altLang="ko-KR" sz="1200" dirty="0" err="1"/>
                <a:t>SettingData</a:t>
              </a:r>
              <a:endParaRPr lang="en-US" altLang="ko-KR" sz="1200" dirty="0"/>
            </a:p>
            <a:p>
              <a:r>
                <a:rPr lang="en-US" altLang="ko-KR" sz="1200" dirty="0" err="1"/>
                <a:t>bIsAllowDestroy</a:t>
              </a:r>
              <a:endParaRPr lang="en-US" altLang="ko-KR" sz="1200" dirty="0"/>
            </a:p>
            <a:p>
              <a:endParaRPr lang="en-US" altLang="ko-KR" sz="1200" dirty="0"/>
            </a:p>
            <a:p>
              <a:r>
                <a:rPr lang="en-US" altLang="ko-KR" sz="1200" dirty="0" err="1"/>
                <a:t>SetWayPoints</a:t>
              </a:r>
              <a:endParaRPr lang="en-US" altLang="ko-KR" sz="1200" dirty="0"/>
            </a:p>
            <a:p>
              <a:r>
                <a:rPr lang="en-US" altLang="ko-KR" sz="1200" dirty="0" err="1"/>
                <a:t>AllowDestroy</a:t>
              </a:r>
              <a:endParaRPr lang="en-US" altLang="ko-KR" sz="1200" dirty="0"/>
            </a:p>
            <a:p>
              <a:r>
                <a:rPr lang="en-US" altLang="ko-KR" sz="1200" dirty="0" err="1"/>
                <a:t>UpdateWidgetPosInfo</a:t>
              </a:r>
              <a:endParaRPr lang="en-US" altLang="ko-KR" sz="1200" dirty="0"/>
            </a:p>
            <a:p>
              <a:r>
                <a:rPr lang="en-US" altLang="ko-KR" sz="1200" dirty="0" err="1"/>
                <a:t>UpdateWidgetTimeInfo</a:t>
              </a:r>
              <a:endParaRPr lang="en-US" altLang="ko-KR" sz="1200" dirty="0"/>
            </a:p>
            <a:p>
              <a:endParaRPr lang="en-US" altLang="ko-KR" sz="1200" dirty="0"/>
            </a:p>
          </p:txBody>
        </p: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CB96F7E9-4566-A091-EF09-E80A45F97BC6}"/>
                </a:ext>
              </a:extLst>
            </p:cNvPr>
            <p:cNvCxnSpPr>
              <a:cxnSpLocks/>
            </p:cNvCxnSpPr>
            <p:nvPr/>
          </p:nvCxnSpPr>
          <p:spPr>
            <a:xfrm>
              <a:off x="5864760" y="3745346"/>
              <a:ext cx="178220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98EE6E54-DBE4-A244-84C2-F70D509098FA}"/>
                </a:ext>
              </a:extLst>
            </p:cNvPr>
            <p:cNvCxnSpPr>
              <a:cxnSpLocks/>
            </p:cNvCxnSpPr>
            <p:nvPr/>
          </p:nvCxnSpPr>
          <p:spPr>
            <a:xfrm>
              <a:off x="5857690" y="4641732"/>
              <a:ext cx="180722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0D36F833-8F0F-4EBC-D8D3-3E12A0AE3C3F}"/>
              </a:ext>
            </a:extLst>
          </p:cNvPr>
          <p:cNvGrpSpPr/>
          <p:nvPr/>
        </p:nvGrpSpPr>
        <p:grpSpPr>
          <a:xfrm>
            <a:off x="7993680" y="5054446"/>
            <a:ext cx="1627486" cy="1345117"/>
            <a:chOff x="9601893" y="3418143"/>
            <a:chExt cx="1627486" cy="1345117"/>
          </a:xfrm>
        </p:grpSpPr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92D1E01B-63C2-25AC-4F34-F585F81970AF}"/>
                </a:ext>
              </a:extLst>
            </p:cNvPr>
            <p:cNvSpPr/>
            <p:nvPr/>
          </p:nvSpPr>
          <p:spPr>
            <a:xfrm>
              <a:off x="9608963" y="3433852"/>
              <a:ext cx="1620416" cy="121458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84ACCF4-E4B3-F979-2B49-E05CA99E1AC0}"/>
                </a:ext>
              </a:extLst>
            </p:cNvPr>
            <p:cNvSpPr txBox="1"/>
            <p:nvPr/>
          </p:nvSpPr>
          <p:spPr>
            <a:xfrm>
              <a:off x="9854757" y="3418143"/>
              <a:ext cx="10967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 err="1"/>
                <a:t>ObjectID</a:t>
              </a:r>
              <a:endParaRPr lang="ko-KR" altLang="en-US" i="1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84DA74C-C8D0-C56B-4135-3505D2FA4238}"/>
                </a:ext>
              </a:extLst>
            </p:cNvPr>
            <p:cNvSpPr txBox="1"/>
            <p:nvPr/>
          </p:nvSpPr>
          <p:spPr>
            <a:xfrm>
              <a:off x="9601893" y="3747597"/>
              <a:ext cx="57900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/>
                <a:t>ID</a:t>
              </a:r>
            </a:p>
            <a:p>
              <a:endParaRPr lang="en-US" altLang="ko-KR" sz="1200" dirty="0"/>
            </a:p>
            <a:p>
              <a:r>
                <a:rPr lang="en-US" altLang="ko-KR" sz="1200" dirty="0" err="1"/>
                <a:t>GetID</a:t>
              </a:r>
              <a:endParaRPr lang="en-US" altLang="ko-KR" sz="1200" dirty="0"/>
            </a:p>
            <a:p>
              <a:r>
                <a:rPr lang="en-US" altLang="ko-KR" sz="1200" dirty="0" err="1"/>
                <a:t>SetID</a:t>
              </a:r>
              <a:endParaRPr lang="en-US" altLang="ko-KR" sz="1200" dirty="0"/>
            </a:p>
            <a:p>
              <a:endParaRPr lang="en-US" altLang="ko-KR" sz="1200" dirty="0"/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E531603E-2169-496A-4A96-0C6591367BA5}"/>
                </a:ext>
              </a:extLst>
            </p:cNvPr>
            <p:cNvCxnSpPr>
              <a:cxnSpLocks/>
            </p:cNvCxnSpPr>
            <p:nvPr/>
          </p:nvCxnSpPr>
          <p:spPr>
            <a:xfrm>
              <a:off x="9608963" y="3747597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EDC71137-B6EB-F5E8-DAA4-C6459096911B}"/>
                </a:ext>
              </a:extLst>
            </p:cNvPr>
            <p:cNvCxnSpPr>
              <a:cxnSpLocks/>
            </p:cNvCxnSpPr>
            <p:nvPr/>
          </p:nvCxnSpPr>
          <p:spPr>
            <a:xfrm>
              <a:off x="9608963" y="4050461"/>
              <a:ext cx="162041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917AA86C-FE74-848F-1A0C-2DA7F4F9A559}"/>
              </a:ext>
            </a:extLst>
          </p:cNvPr>
          <p:cNvGrpSpPr/>
          <p:nvPr/>
        </p:nvGrpSpPr>
        <p:grpSpPr>
          <a:xfrm>
            <a:off x="6953287" y="3773346"/>
            <a:ext cx="2673552" cy="1188448"/>
            <a:chOff x="3605951" y="3568997"/>
            <a:chExt cx="2673552" cy="1188448"/>
          </a:xfrm>
        </p:grpSpPr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74AD9209-42C7-48DB-F43F-AE90022E844A}"/>
                </a:ext>
              </a:extLst>
            </p:cNvPr>
            <p:cNvSpPr/>
            <p:nvPr/>
          </p:nvSpPr>
          <p:spPr>
            <a:xfrm>
              <a:off x="3613021" y="3568998"/>
              <a:ext cx="2666482" cy="118844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8B22AF3B-9020-2624-DE6B-DEA7DD6579A3}"/>
                </a:ext>
              </a:extLst>
            </p:cNvPr>
            <p:cNvSpPr txBox="1"/>
            <p:nvPr/>
          </p:nvSpPr>
          <p:spPr>
            <a:xfrm>
              <a:off x="3618652" y="3568997"/>
              <a:ext cx="26420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 err="1"/>
                <a:t>UClientPlayMainWidget</a:t>
              </a:r>
              <a:endParaRPr lang="ko-KR" altLang="en-US" i="1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1D87053A-F553-CAE2-239D-C6BE47D852DA}"/>
                </a:ext>
              </a:extLst>
            </p:cNvPr>
            <p:cNvSpPr txBox="1"/>
            <p:nvPr/>
          </p:nvSpPr>
          <p:spPr>
            <a:xfrm>
              <a:off x="3605951" y="3882744"/>
              <a:ext cx="127355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WidgetSwitcher</a:t>
              </a:r>
              <a:endParaRPr lang="en-US" altLang="ko-KR" sz="1200" dirty="0"/>
            </a:p>
            <a:p>
              <a:r>
                <a:rPr lang="en-US" altLang="ko-KR" sz="1200" dirty="0" err="1"/>
                <a:t>LoggingBox</a:t>
              </a:r>
              <a:endParaRPr lang="en-US" altLang="ko-KR" sz="1200" dirty="0"/>
            </a:p>
            <a:p>
              <a:endParaRPr lang="en-US" altLang="ko-KR" sz="1200" dirty="0"/>
            </a:p>
            <a:p>
              <a:r>
                <a:rPr lang="en-US" altLang="ko-KR" sz="1200" dirty="0" err="1"/>
                <a:t>AddLogText</a:t>
              </a:r>
              <a:endParaRPr lang="en-US" altLang="ko-KR" sz="1200" dirty="0"/>
            </a:p>
          </p:txBody>
        </p: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12DB20DC-558B-B85B-18E7-3F1B9F7F7B77}"/>
                </a:ext>
              </a:extLst>
            </p:cNvPr>
            <p:cNvCxnSpPr>
              <a:cxnSpLocks/>
            </p:cNvCxnSpPr>
            <p:nvPr/>
          </p:nvCxnSpPr>
          <p:spPr>
            <a:xfrm>
              <a:off x="3613021" y="3882744"/>
              <a:ext cx="264770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F21EAD33-E117-BBAC-C9AC-63E23DA0E900}"/>
                </a:ext>
              </a:extLst>
            </p:cNvPr>
            <p:cNvCxnSpPr>
              <a:cxnSpLocks/>
            </p:cNvCxnSpPr>
            <p:nvPr/>
          </p:nvCxnSpPr>
          <p:spPr>
            <a:xfrm>
              <a:off x="3605951" y="4377913"/>
              <a:ext cx="267355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C0A3ADBD-3C6E-1812-33F3-E7AB321A0531}"/>
              </a:ext>
            </a:extLst>
          </p:cNvPr>
          <p:cNvGrpSpPr/>
          <p:nvPr/>
        </p:nvGrpSpPr>
        <p:grpSpPr>
          <a:xfrm>
            <a:off x="6624686" y="2597784"/>
            <a:ext cx="2820826" cy="1048770"/>
            <a:chOff x="1444378" y="4804712"/>
            <a:chExt cx="2820826" cy="1048770"/>
          </a:xfrm>
        </p:grpSpPr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id="{8769D14F-A705-0298-07CE-7298858EC025}"/>
                </a:ext>
              </a:extLst>
            </p:cNvPr>
            <p:cNvSpPr/>
            <p:nvPr/>
          </p:nvSpPr>
          <p:spPr>
            <a:xfrm>
              <a:off x="1459955" y="4804714"/>
              <a:ext cx="2805249" cy="104876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06AF6C4D-BF89-1FA8-73BE-F13AD72CA3E3}"/>
                </a:ext>
              </a:extLst>
            </p:cNvPr>
            <p:cNvSpPr txBox="1"/>
            <p:nvPr/>
          </p:nvSpPr>
          <p:spPr>
            <a:xfrm>
              <a:off x="1465587" y="4804712"/>
              <a:ext cx="27254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 err="1"/>
                <a:t>ABaseMoverAIController</a:t>
              </a:r>
              <a:endParaRPr lang="ko-KR" altLang="en-US" i="1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D2AE47CD-6CDD-2363-BD5B-6EC4464DADC7}"/>
                </a:ext>
              </a:extLst>
            </p:cNvPr>
            <p:cNvSpPr txBox="1"/>
            <p:nvPr/>
          </p:nvSpPr>
          <p:spPr>
            <a:xfrm>
              <a:off x="1452886" y="5118459"/>
              <a:ext cx="1069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BehaivorTree</a:t>
              </a:r>
              <a:endParaRPr lang="en-US" altLang="ko-KR" sz="1200" dirty="0"/>
            </a:p>
            <a:p>
              <a:endParaRPr lang="en-US" altLang="ko-KR" sz="1200" dirty="0"/>
            </a:p>
            <a:p>
              <a:r>
                <a:rPr lang="en-US" altLang="ko-KR" sz="1200" dirty="0" err="1"/>
                <a:t>OnPossess</a:t>
              </a:r>
              <a:endParaRPr lang="en-US" altLang="ko-KR" sz="1200" dirty="0"/>
            </a:p>
          </p:txBody>
        </p:sp>
        <p:cxnSp>
          <p:nvCxnSpPr>
            <p:cNvPr id="118" name="직선 연결선 117">
              <a:extLst>
                <a:ext uri="{FF2B5EF4-FFF2-40B4-BE49-F238E27FC236}">
                  <a16:creationId xmlns:a16="http://schemas.microsoft.com/office/drawing/2014/main" id="{99861BF3-E0D5-156C-4113-5A6F0D2F3FFA}"/>
                </a:ext>
              </a:extLst>
            </p:cNvPr>
            <p:cNvCxnSpPr>
              <a:cxnSpLocks/>
            </p:cNvCxnSpPr>
            <p:nvPr/>
          </p:nvCxnSpPr>
          <p:spPr>
            <a:xfrm>
              <a:off x="1459956" y="5118459"/>
              <a:ext cx="178220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연결선 118">
              <a:extLst>
                <a:ext uri="{FF2B5EF4-FFF2-40B4-BE49-F238E27FC236}">
                  <a16:creationId xmlns:a16="http://schemas.microsoft.com/office/drawing/2014/main" id="{6309671D-2DB5-18C4-DB82-A423D88A390D}"/>
                </a:ext>
              </a:extLst>
            </p:cNvPr>
            <p:cNvCxnSpPr>
              <a:cxnSpLocks/>
            </p:cNvCxnSpPr>
            <p:nvPr/>
          </p:nvCxnSpPr>
          <p:spPr>
            <a:xfrm>
              <a:off x="1444378" y="5428365"/>
              <a:ext cx="281797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9882F84A-ED9E-BDB1-C6ED-9708F4073042}"/>
              </a:ext>
            </a:extLst>
          </p:cNvPr>
          <p:cNvGrpSpPr/>
          <p:nvPr/>
        </p:nvGrpSpPr>
        <p:grpSpPr>
          <a:xfrm>
            <a:off x="6601485" y="1488945"/>
            <a:ext cx="2594674" cy="980242"/>
            <a:chOff x="2976619" y="4329068"/>
            <a:chExt cx="2594674" cy="980242"/>
          </a:xfrm>
        </p:grpSpPr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id="{3149D9FB-8024-80F6-3FA5-5DEF14068CEE}"/>
                </a:ext>
              </a:extLst>
            </p:cNvPr>
            <p:cNvSpPr/>
            <p:nvPr/>
          </p:nvSpPr>
          <p:spPr>
            <a:xfrm>
              <a:off x="2983689" y="4349233"/>
              <a:ext cx="2547826" cy="80196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2A453C5A-DD10-5CBF-6F21-4D3EAFB60A94}"/>
                </a:ext>
              </a:extLst>
            </p:cNvPr>
            <p:cNvSpPr txBox="1"/>
            <p:nvPr/>
          </p:nvSpPr>
          <p:spPr>
            <a:xfrm>
              <a:off x="2999820" y="4329068"/>
              <a:ext cx="25714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i="1" dirty="0" err="1"/>
                <a:t>AClientPlayGameMode</a:t>
              </a:r>
              <a:endParaRPr lang="ko-KR" altLang="en-US" i="1" dirty="0"/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10DB288B-7931-74B2-0860-69B5F17F9177}"/>
                </a:ext>
              </a:extLst>
            </p:cNvPr>
            <p:cNvSpPr txBox="1"/>
            <p:nvPr/>
          </p:nvSpPr>
          <p:spPr>
            <a:xfrm>
              <a:off x="2976619" y="4662979"/>
              <a:ext cx="1198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MainSimulator</a:t>
              </a:r>
              <a:endParaRPr lang="en-US" altLang="ko-KR" sz="1200" dirty="0"/>
            </a:p>
            <a:p>
              <a:r>
                <a:rPr lang="en-US" altLang="ko-KR" sz="1200" dirty="0" err="1"/>
                <a:t>TCPClient</a:t>
              </a:r>
              <a:endParaRPr lang="en-US" altLang="ko-KR" sz="1200" dirty="0"/>
            </a:p>
            <a:p>
              <a:endParaRPr lang="en-US" altLang="ko-KR" sz="1200" dirty="0"/>
            </a:p>
          </p:txBody>
        </p:sp>
        <p:cxnSp>
          <p:nvCxnSpPr>
            <p:cNvPr id="132" name="직선 연결선 131">
              <a:extLst>
                <a:ext uri="{FF2B5EF4-FFF2-40B4-BE49-F238E27FC236}">
                  <a16:creationId xmlns:a16="http://schemas.microsoft.com/office/drawing/2014/main" id="{65E1F672-97A4-30B5-DFD6-4B81E90ADC5D}"/>
                </a:ext>
              </a:extLst>
            </p:cNvPr>
            <p:cNvCxnSpPr>
              <a:cxnSpLocks/>
            </p:cNvCxnSpPr>
            <p:nvPr/>
          </p:nvCxnSpPr>
          <p:spPr>
            <a:xfrm>
              <a:off x="2983689" y="4662979"/>
              <a:ext cx="178220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9" name="연결선: 꺾임 148">
            <a:extLst>
              <a:ext uri="{FF2B5EF4-FFF2-40B4-BE49-F238E27FC236}">
                <a16:creationId xmlns:a16="http://schemas.microsoft.com/office/drawing/2014/main" id="{C1711CF6-40F9-9451-4547-B89D3952B8CF}"/>
              </a:ext>
            </a:extLst>
          </p:cNvPr>
          <p:cNvCxnSpPr>
            <a:cxnSpLocks/>
            <a:stCxn id="76" idx="3"/>
          </p:cNvCxnSpPr>
          <p:nvPr/>
        </p:nvCxnSpPr>
        <p:spPr>
          <a:xfrm flipV="1">
            <a:off x="9621166" y="3706514"/>
            <a:ext cx="181197" cy="1970933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153">
            <a:extLst>
              <a:ext uri="{FF2B5EF4-FFF2-40B4-BE49-F238E27FC236}">
                <a16:creationId xmlns:a16="http://schemas.microsoft.com/office/drawing/2014/main" id="{C21367F6-17F9-F46B-33A8-C0AE5F379251}"/>
              </a:ext>
            </a:extLst>
          </p:cNvPr>
          <p:cNvSpPr txBox="1"/>
          <p:nvPr/>
        </p:nvSpPr>
        <p:spPr>
          <a:xfrm>
            <a:off x="9823239" y="3731585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상속</a:t>
            </a:r>
          </a:p>
        </p:txBody>
      </p:sp>
      <p:cxnSp>
        <p:nvCxnSpPr>
          <p:cNvPr id="155" name="연결선: 꺾임 154">
            <a:extLst>
              <a:ext uri="{FF2B5EF4-FFF2-40B4-BE49-F238E27FC236}">
                <a16:creationId xmlns:a16="http://schemas.microsoft.com/office/drawing/2014/main" id="{AA9103B2-B03E-2577-6170-6B89096E1C95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397651" y="4013646"/>
            <a:ext cx="655243" cy="985"/>
          </a:xfrm>
          <a:prstGeom prst="bentConnector3">
            <a:avLst>
              <a:gd name="adj1" fmla="val 50000"/>
            </a:avLst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AC2E49F5-EA72-E2A1-585B-031D555CAB08}"/>
              </a:ext>
            </a:extLst>
          </p:cNvPr>
          <p:cNvSpPr txBox="1"/>
          <p:nvPr/>
        </p:nvSpPr>
        <p:spPr>
          <a:xfrm>
            <a:off x="10736858" y="387668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맴버</a:t>
            </a:r>
            <a:endParaRPr lang="ko-KR" altLang="en-US" sz="1200" dirty="0"/>
          </a:p>
        </p:txBody>
      </p:sp>
      <p:cxnSp>
        <p:nvCxnSpPr>
          <p:cNvPr id="158" name="연결선: 꺾임 157">
            <a:extLst>
              <a:ext uri="{FF2B5EF4-FFF2-40B4-BE49-F238E27FC236}">
                <a16:creationId xmlns:a16="http://schemas.microsoft.com/office/drawing/2014/main" id="{579112AD-A3C6-DA08-91A1-4B02450400A0}"/>
              </a:ext>
            </a:extLst>
          </p:cNvPr>
          <p:cNvCxnSpPr>
            <a:cxnSpLocks/>
            <a:stCxn id="115" idx="3"/>
            <a:endCxn id="98" idx="1"/>
          </p:cNvCxnSpPr>
          <p:nvPr/>
        </p:nvCxnSpPr>
        <p:spPr>
          <a:xfrm flipV="1">
            <a:off x="9445512" y="2817167"/>
            <a:ext cx="335955" cy="305003"/>
          </a:xfrm>
          <a:prstGeom prst="bentConnector3">
            <a:avLst>
              <a:gd name="adj1" fmla="val 50000"/>
            </a:avLst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연결선: 꺾임 161">
            <a:extLst>
              <a:ext uri="{FF2B5EF4-FFF2-40B4-BE49-F238E27FC236}">
                <a16:creationId xmlns:a16="http://schemas.microsoft.com/office/drawing/2014/main" id="{3E96B1C7-B82F-62DB-4C63-B1599E969E4A}"/>
              </a:ext>
            </a:extLst>
          </p:cNvPr>
          <p:cNvCxnSpPr>
            <a:cxnSpLocks/>
            <a:stCxn id="107" idx="3"/>
            <a:endCxn id="98" idx="1"/>
          </p:cNvCxnSpPr>
          <p:nvPr/>
        </p:nvCxnSpPr>
        <p:spPr>
          <a:xfrm flipV="1">
            <a:off x="9626839" y="2817167"/>
            <a:ext cx="154628" cy="1550404"/>
          </a:xfrm>
          <a:prstGeom prst="bentConnector3">
            <a:avLst>
              <a:gd name="adj1" fmla="val 50000"/>
            </a:avLst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33879EDD-FDDA-8D2F-7C00-7183D05745BA}"/>
              </a:ext>
            </a:extLst>
          </p:cNvPr>
          <p:cNvSpPr txBox="1"/>
          <p:nvPr/>
        </p:nvSpPr>
        <p:spPr>
          <a:xfrm>
            <a:off x="9376304" y="3169737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맴버</a:t>
            </a:r>
            <a:endParaRPr lang="ko-KR" altLang="en-US" sz="1200" dirty="0"/>
          </a:p>
        </p:txBody>
      </p:sp>
      <p:cxnSp>
        <p:nvCxnSpPr>
          <p:cNvPr id="166" name="연결선: 꺾임 165">
            <a:extLst>
              <a:ext uri="{FF2B5EF4-FFF2-40B4-BE49-F238E27FC236}">
                <a16:creationId xmlns:a16="http://schemas.microsoft.com/office/drawing/2014/main" id="{9AEFFA41-00C1-BAF3-F5F3-32E7F44839D4}"/>
              </a:ext>
            </a:extLst>
          </p:cNvPr>
          <p:cNvCxnSpPr>
            <a:cxnSpLocks/>
            <a:endCxn id="131" idx="1"/>
          </p:cNvCxnSpPr>
          <p:nvPr/>
        </p:nvCxnSpPr>
        <p:spPr>
          <a:xfrm rot="5400000" flipH="1" flipV="1">
            <a:off x="5681294" y="2830461"/>
            <a:ext cx="1604629" cy="235753"/>
          </a:xfrm>
          <a:prstGeom prst="bentConnector2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연결선: 꺾임 170">
            <a:extLst>
              <a:ext uri="{FF2B5EF4-FFF2-40B4-BE49-F238E27FC236}">
                <a16:creationId xmlns:a16="http://schemas.microsoft.com/office/drawing/2014/main" id="{A2D3BF07-D23E-4F84-7D80-3231B802AF44}"/>
              </a:ext>
            </a:extLst>
          </p:cNvPr>
          <p:cNvCxnSpPr>
            <a:cxnSpLocks/>
            <a:stCxn id="62" idx="3"/>
            <a:endCxn id="131" idx="1"/>
          </p:cNvCxnSpPr>
          <p:nvPr/>
        </p:nvCxnSpPr>
        <p:spPr>
          <a:xfrm flipV="1">
            <a:off x="6112657" y="2146022"/>
            <a:ext cx="488828" cy="388407"/>
          </a:xfrm>
          <a:prstGeom prst="bentConnector3">
            <a:avLst>
              <a:gd name="adj1" fmla="val 50000"/>
            </a:avLst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0069F5DE-37F9-175D-6AFE-1F5D1AC7910A}"/>
              </a:ext>
            </a:extLst>
          </p:cNvPr>
          <p:cNvSpPr txBox="1"/>
          <p:nvPr/>
        </p:nvSpPr>
        <p:spPr>
          <a:xfrm>
            <a:off x="6128192" y="1846647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맴버</a:t>
            </a:r>
            <a:endParaRPr lang="ko-KR" altLang="en-US" sz="1200" dirty="0"/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524B4773-E147-413F-3FBE-9A2F481049EE}"/>
              </a:ext>
            </a:extLst>
          </p:cNvPr>
          <p:cNvSpPr txBox="1"/>
          <p:nvPr/>
        </p:nvSpPr>
        <p:spPr>
          <a:xfrm>
            <a:off x="2792022" y="2351344"/>
            <a:ext cx="1320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TCP</a:t>
            </a:r>
            <a:r>
              <a:rPr lang="ko-KR" altLang="en-US" sz="1200" dirty="0"/>
              <a:t> </a:t>
            </a:r>
            <a:r>
              <a:rPr lang="en-US" altLang="ko-KR" sz="1200" dirty="0"/>
              <a:t>Socket </a:t>
            </a:r>
            <a:r>
              <a:rPr lang="ko-KR" altLang="en-US" sz="1200" dirty="0"/>
              <a:t>통신</a:t>
            </a:r>
          </a:p>
        </p:txBody>
      </p:sp>
      <p:cxnSp>
        <p:nvCxnSpPr>
          <p:cNvPr id="176" name="연결선: 꺾임 175">
            <a:extLst>
              <a:ext uri="{FF2B5EF4-FFF2-40B4-BE49-F238E27FC236}">
                <a16:creationId xmlns:a16="http://schemas.microsoft.com/office/drawing/2014/main" id="{B7658D2A-C8C6-2FC9-F413-9B62C6490EF2}"/>
              </a:ext>
            </a:extLst>
          </p:cNvPr>
          <p:cNvCxnSpPr>
            <a:cxnSpLocks/>
          </p:cNvCxnSpPr>
          <p:nvPr/>
        </p:nvCxnSpPr>
        <p:spPr>
          <a:xfrm rot="10800000" flipV="1">
            <a:off x="6488901" y="2437493"/>
            <a:ext cx="3278235" cy="1316003"/>
          </a:xfrm>
          <a:prstGeom prst="bentConnector3">
            <a:avLst>
              <a:gd name="adj1" fmla="val 99434"/>
            </a:avLst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825EA4C0-D26A-900E-6934-3DEA1B67316E}"/>
              </a:ext>
            </a:extLst>
          </p:cNvPr>
          <p:cNvSpPr txBox="1"/>
          <p:nvPr/>
        </p:nvSpPr>
        <p:spPr>
          <a:xfrm>
            <a:off x="9231941" y="2145731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맴버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19271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419</Words>
  <Application>Microsoft Office PowerPoint</Application>
  <PresentationFormat>와이드스크린</PresentationFormat>
  <Paragraphs>114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Franklin Gothic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경윤 김</dc:creator>
  <cp:lastModifiedBy>경윤 김</cp:lastModifiedBy>
  <cp:revision>310</cp:revision>
  <dcterms:created xsi:type="dcterms:W3CDTF">2024-11-25T11:27:18Z</dcterms:created>
  <dcterms:modified xsi:type="dcterms:W3CDTF">2024-11-25T14:06:05Z</dcterms:modified>
</cp:coreProperties>
</file>

<file path=docProps/thumbnail.jpeg>
</file>